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799263" cy="9929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5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075273-0E0B-4DD8-8F69-F55513EBD7AC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7A16CE-254D-4F53-B569-6AFDBAF8DE67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C4D072-3AA1-4A6B-9638-44476F96B6C5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8AC44-5D72-4315-B295-B6BB7464E66B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A8AC44-5D72-4315-B295-B6BB7464E66B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A8AC44-5D72-4315-B295-B6BB7464E66B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A8AC44-5D72-4315-B295-B6BB7464E66B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981200"/>
            <a:ext cx="7772400" cy="1876428"/>
          </a:xfrm>
        </p:spPr>
        <p:txBody>
          <a:bodyPr anchor="b"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ctr">
              <a:defRPr sz="44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57628"/>
            <a:ext cx="6400800" cy="1753200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A36-25C5-4131-9BC9-429C9DEF804F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75A8-3DF8-456D-82CE-E032269B78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A36-25C5-4131-9BC9-429C9DEF804F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75A8-3DF8-456D-82CE-E032269B78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286644" y="274640"/>
            <a:ext cx="1400156" cy="5851525"/>
          </a:xfrm>
        </p:spPr>
        <p:txBody>
          <a:bodyPr vert="eaVert"/>
          <a:lstStyle>
            <a:lvl1pPr>
              <a:defRPr lang="zh-CN" altLang="en-US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829444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A36-25C5-4131-9BC9-429C9DEF804F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75A8-3DF8-456D-82CE-E032269B78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A36-25C5-4131-9BC9-429C9DEF804F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75A8-3DF8-456D-82CE-E032269B78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3854150"/>
            <a:ext cx="7772400" cy="1860850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2356428"/>
            <a:ext cx="7772400" cy="1501200"/>
          </a:xfrm>
        </p:spPr>
        <p:txBody>
          <a:bodyPr anchor="b"/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l">
              <a:buNone/>
              <a:defRPr sz="1800">
                <a:solidFill>
                  <a:schemeClr val="tx2"/>
                </a:solidFill>
              </a:defRPr>
            </a:lvl2pPr>
            <a:lvl3pPr marL="914400" indent="0" algn="l">
              <a:buNone/>
              <a:defRPr sz="1600">
                <a:solidFill>
                  <a:schemeClr val="tx2"/>
                </a:solidFill>
              </a:defRPr>
            </a:lvl3pPr>
            <a:lvl4pPr marL="1371600" indent="0" algn="l">
              <a:buNone/>
              <a:defRPr sz="1400">
                <a:solidFill>
                  <a:schemeClr val="tx2"/>
                </a:solidFill>
              </a:defRPr>
            </a:lvl4pPr>
            <a:lvl5pPr marL="1828800" indent="0" algn="l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A36-25C5-4131-9BC9-429C9DEF804F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75A8-3DF8-456D-82CE-E032269B78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A36-25C5-4131-9BC9-429C9DEF804F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75A8-3DF8-456D-82CE-E032269B78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A36-25C5-4131-9BC9-429C9DEF804F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75A8-3DF8-456D-82CE-E032269B7894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A36-25C5-4131-9BC9-429C9DEF804F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75A8-3DF8-456D-82CE-E032269B78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A36-25C5-4131-9BC9-429C9DEF804F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75A8-3DF8-456D-82CE-E032269B78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6258" y="381000"/>
            <a:ext cx="2667000" cy="1833554"/>
          </a:xfrm>
        </p:spPr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>
            <a:lvl1pPr algn="l">
              <a:defRPr sz="3200" b="1" kern="1200" cap="all" spc="50">
                <a:ln w="15875"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352800" y="380999"/>
            <a:ext cx="5410200" cy="574516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26258" y="2214554"/>
            <a:ext cx="2667000" cy="391218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A36-25C5-4131-9BC9-429C9DEF804F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75A8-3DF8-456D-82CE-E032269B78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1580474" y="553734"/>
            <a:ext cx="7349244" cy="4741531"/>
            <a:chOff x="428596" y="553734"/>
            <a:chExt cx="7349244" cy="4741531"/>
          </a:xfrm>
        </p:grpSpPr>
        <p:sp>
          <p:nvSpPr>
            <p:cNvPr id="16" name="矩形 15"/>
            <p:cNvSpPr/>
            <p:nvPr userDrawn="1"/>
          </p:nvSpPr>
          <p:spPr>
            <a:xfrm rot="21480000">
              <a:off x="428596" y="580356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7" name="矩形 16"/>
            <p:cNvSpPr/>
            <p:nvPr userDrawn="1"/>
          </p:nvSpPr>
          <p:spPr>
            <a:xfrm rot="21540000">
              <a:off x="437473" y="571479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  <p:sp>
          <p:nvSpPr>
            <p:cNvPr id="18" name="矩形 17"/>
            <p:cNvSpPr/>
            <p:nvPr userDrawn="1"/>
          </p:nvSpPr>
          <p:spPr>
            <a:xfrm>
              <a:off x="437481" y="553734"/>
              <a:ext cx="7340359" cy="4714909"/>
            </a:xfrm>
            <a:prstGeom prst="rect">
              <a:avLst/>
            </a:prstGeom>
            <a:ln w="1270" cap="flat" cmpd="sng" algn="ctr">
              <a:noFill/>
              <a:prstDash val="solid"/>
              <a:miter lim="800000"/>
            </a:ln>
            <a:effectLst>
              <a:outerShdw blurRad="54991" dist="17780" dir="5400000" algn="tl" rotWithShape="0">
                <a:srgbClr val="000000">
                  <a:alpha val="66000"/>
                </a:srgbClr>
              </a:outerShdw>
            </a:effectLst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eaLnBrk="1" latinLnBrk="0" hangingPunct="1"/>
              <a:endParaRPr kumimoji="0" lang="zh-CN" altLang="en-US"/>
            </a:p>
          </p:txBody>
        </p:sp>
      </p:grp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651912" y="612776"/>
            <a:ext cx="7215238" cy="4602175"/>
          </a:xfrm>
          <a:solidFill>
            <a:schemeClr val="bg2">
              <a:tint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TW" altLang="en-US" smtClean="0"/>
              <a:t>按一下圖示以新增圖片</a:t>
            </a:r>
            <a:endParaRPr kumimoji="0" lang="en-US"/>
          </a:p>
        </p:txBody>
      </p:sp>
      <p:sp useBgFill="1"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595295"/>
            <a:ext cx="1357290" cy="5691227"/>
          </a:xfrm>
          <a:noFill/>
        </p:spPr>
        <p:txBody>
          <a:bodyPr vert="eaVert" anchor="ctr">
            <a:noAutofit/>
          </a:bodyPr>
          <a:lstStyle>
            <a:lvl1pPr algn="l">
              <a:defRPr lang="zh-CN" altLang="en-US" sz="3200" dirty="0">
                <a:ln w="1587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1750" dir="3600000" algn="tl" rotWithShape="0">
                    <a:srgbClr val="000000">
                      <a:alpha val="60000"/>
                    </a:srgbClr>
                  </a:outerShdw>
                </a:effectLst>
                <a:latin typeface="+mj-lt"/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14480" y="5481658"/>
            <a:ext cx="7215238" cy="804862"/>
          </a:xfrm>
        </p:spPr>
        <p:txBody>
          <a:bodyPr anchor="ctr"/>
          <a:lstStyle>
            <a:lvl1pPr marL="0" indent="0" algn="ctr">
              <a:buNone/>
              <a:defRPr sz="1400"/>
            </a:lvl1pPr>
            <a:lvl2pPr marL="457200" indent="0" algn="ctr">
              <a:buNone/>
              <a:defRPr sz="1200"/>
            </a:lvl2pPr>
            <a:lvl3pPr marL="914400" indent="0" algn="ctr">
              <a:buNone/>
              <a:defRPr sz="1000"/>
            </a:lvl3pPr>
            <a:lvl4pPr marL="1371600" indent="0" algn="ctr">
              <a:buNone/>
              <a:defRPr sz="900"/>
            </a:lvl4pPr>
            <a:lvl5pPr marL="1828800" indent="0" algn="ct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A36-25C5-4131-9BC9-429C9DEF804F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B75A8-3DF8-456D-82CE-E032269B78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8890">
              <a:contourClr>
                <a:schemeClr val="accent3">
                  <a:shade val="55000"/>
                </a:schemeClr>
              </a:contourClr>
            </a:sp3d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244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8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ACA36-25C5-4131-9BC9-429C9DEF804F}" type="datetimeFigureOut">
              <a:rPr lang="zh-TW" altLang="en-US" smtClean="0"/>
              <a:pPr/>
              <a:t>2017/7/10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483997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992644" y="6483997"/>
            <a:ext cx="2133600" cy="365125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B75A8-3DF8-456D-82CE-E032269B7894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000" b="1" kern="1200" cap="all" spc="50" dirty="0">
          <a:ln w="15875" cmpd="sng">
            <a:solidFill>
              <a:srgbClr val="FFFFFF"/>
            </a:solidFill>
            <a:prstDash val="solid"/>
          </a:ln>
          <a:solidFill>
            <a:srgbClr val="FFFFFF"/>
          </a:solidFill>
          <a:effectLst>
            <a:outerShdw blurRad="31750" dir="3600000" algn="tl" rotWithShape="0">
              <a:srgbClr val="000000">
                <a:alpha val="6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90000"/>
        <a:buFont typeface="Cambria"/>
        <a:buChar char="+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–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/>
        <a:buChar char="Ï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90000"/>
        <a:buFont typeface="Calibri"/>
        <a:buChar char="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100000"/>
        <a:buFont typeface="Cambria"/>
        <a:buChar char="=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85720" y="857232"/>
            <a:ext cx="8643998" cy="2447932"/>
          </a:xfrm>
        </p:spPr>
        <p:txBody>
          <a:bodyPr/>
          <a:lstStyle/>
          <a:p>
            <a:r>
              <a:rPr lang="en-US" altLang="zh-TW" sz="6000" dirty="0" smtClean="0"/>
              <a:t>Friendship Festival</a:t>
            </a:r>
            <a:endParaRPr lang="zh-TW" altLang="en-US" sz="60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85786" y="3857628"/>
            <a:ext cx="7715304" cy="1753200"/>
          </a:xfrm>
        </p:spPr>
        <p:txBody>
          <a:bodyPr>
            <a:normAutofit/>
          </a:bodyPr>
          <a:lstStyle/>
          <a:p>
            <a:r>
              <a:rPr lang="en-US" altLang="zh-TW" sz="4800" dirty="0" smtClean="0"/>
              <a:t>P.6C Lam </a:t>
            </a:r>
            <a:r>
              <a:rPr lang="en-US" altLang="zh-TW" sz="4800" dirty="0" err="1" smtClean="0"/>
              <a:t>Cheuk</a:t>
            </a:r>
            <a:r>
              <a:rPr lang="en-US" altLang="zh-TW" sz="4800" dirty="0" smtClean="0"/>
              <a:t> Wing </a:t>
            </a:r>
            <a:endParaRPr lang="zh-TW" altLang="en-US" sz="4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285720" y="285728"/>
            <a:ext cx="79295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 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    I 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create a new festival 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called “Friendshi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p 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Festival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”. It is on 15</a:t>
            </a:r>
            <a:r>
              <a:rPr lang="en-US" altLang="zh-TW" sz="3600" baseline="300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th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 July. It only lasts for one day.   </a:t>
            </a:r>
            <a:endParaRPr lang="zh-TW" altLang="en-US" sz="3600" dirty="0">
              <a:latin typeface="Comic Sans MS" pitchFamily="66" charset="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285720" y="2214554"/>
            <a:ext cx="800105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   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On 15</a:t>
            </a:r>
            <a:r>
              <a:rPr lang="en-US" altLang="zh-TW" sz="3600" baseline="300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th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 July, you should go to your friends’ home or go to a place called “HK Friends Land” where you can make more friends. You can go to “HK Friends Land” to have a party for free but you can’t make less than three friends. In that party, </a:t>
            </a:r>
            <a:endParaRPr lang="zh-TW" altLang="en-US" sz="3600" dirty="0">
              <a:latin typeface="Comic Sans MS" pitchFamily="66" charset="0"/>
              <a:ea typeface="Arial Unicode MS" pitchFamily="34" charset="-120"/>
              <a:cs typeface="Arial Unicode MS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642910" y="214290"/>
            <a:ext cx="82153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 </a:t>
            </a:r>
            <a:r>
              <a:rPr lang="en-US" altLang="zh-TW" sz="3600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  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Y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ou 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can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 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taste  a scrumptious cake with some chocolate people on the top. If you can make more than five friends, you can have four air tickets for free! It is amazing!</a:t>
            </a:r>
            <a:endParaRPr lang="zh-TW" altLang="en-US" sz="3600" dirty="0">
              <a:latin typeface="Comic Sans MS" pitchFamily="66" charset="0"/>
              <a:ea typeface="Arial Unicode MS" pitchFamily="34" charset="-120"/>
              <a:cs typeface="Arial Unicode MS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571472" y="3000372"/>
            <a:ext cx="82868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   </a:t>
            </a:r>
            <a:r>
              <a:rPr lang="en-US" altLang="zh-TW" sz="3600" dirty="0" smtClean="0">
                <a:latin typeface="Arial Unicode MS" pitchFamily="34" charset="-120"/>
                <a:ea typeface="Arial Unicode MS" pitchFamily="34" charset="-120"/>
                <a:cs typeface="Arial Unicode MS" pitchFamily="34" charset="-120"/>
              </a:rPr>
              <a:t>  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I 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create this festival because I think this festival can help a lot of people make more friends. People will have some presents too!</a:t>
            </a:r>
            <a:r>
              <a:rPr lang="zh-TW" altLang="en-US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 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I</a:t>
            </a:r>
            <a:r>
              <a:rPr lang="zh-TW" altLang="en-US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 </a:t>
            </a:r>
            <a:r>
              <a:rPr lang="en-US" altLang="zh-TW" sz="3600" dirty="0" smtClean="0">
                <a:latin typeface="Comic Sans MS" pitchFamily="66" charset="0"/>
                <a:ea typeface="Arial Unicode MS" pitchFamily="34" charset="-120"/>
                <a:cs typeface="Arial Unicode MS" pitchFamily="34" charset="-120"/>
              </a:rPr>
              <a:t>think this festival is the most fantastic festival in the world.</a:t>
            </a:r>
            <a:endParaRPr lang="zh-TW" altLang="en-US" sz="3600" dirty="0">
              <a:latin typeface="Comic Sans MS" pitchFamily="66" charset="0"/>
              <a:ea typeface="Arial Unicode MS" pitchFamily="34" charset="-120"/>
              <a:cs typeface="Arial Unicode MS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行雲流水">
  <a:themeElements>
    <a:clrScheme name="行雲流水">
      <a:dk1>
        <a:sysClr val="windowText" lastClr="000000"/>
      </a:dk1>
      <a:lt1>
        <a:sysClr val="window" lastClr="FFFFFF"/>
      </a:lt1>
      <a:dk2>
        <a:srgbClr val="411401"/>
      </a:dk2>
      <a:lt2>
        <a:srgbClr val="FFE6E6"/>
      </a:lt2>
      <a:accent1>
        <a:srgbClr val="A24A48"/>
      </a:accent1>
      <a:accent2>
        <a:srgbClr val="B2935C"/>
      </a:accent2>
      <a:accent3>
        <a:srgbClr val="6A9A9A"/>
      </a:accent3>
      <a:accent4>
        <a:srgbClr val="B2B787"/>
      </a:accent4>
      <a:accent5>
        <a:srgbClr val="91644B"/>
      </a:accent5>
      <a:accent6>
        <a:srgbClr val="654A76"/>
      </a:accent6>
      <a:hlink>
        <a:srgbClr val="00A800"/>
      </a:hlink>
      <a:folHlink>
        <a:srgbClr val="FF00FF"/>
      </a:folHlink>
    </a:clrScheme>
    <a:fontScheme name="行雲流水">
      <a:majorFont>
        <a:latin typeface="Cambria"/>
        <a:ea typeface=""/>
        <a:cs typeface=""/>
        <a:font script="Jpan" typeface="ＭＳ Ｐゴシック"/>
        <a:font script="Hang" typeface="맑은 고딕"/>
        <a:font script="Hans" typeface="华文行楷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alibri"/>
        <a:ea typeface=""/>
        <a:cs typeface=""/>
        <a:font script="Jpan" typeface="ＭＳ Ｐ明朝"/>
        <a:font script="Hang" typeface="HY견명조"/>
        <a:font script="Hans" typeface="华文行楷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行雲流水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  <a:satMod val="130000"/>
              </a:schemeClr>
            </a:gs>
            <a:gs pos="50000">
              <a:schemeClr val="phClr">
                <a:tint val="45000"/>
                <a:satMod val="220000"/>
              </a:schemeClr>
            </a:gs>
            <a:gs pos="100000">
              <a:schemeClr val="phClr">
                <a:tint val="90000"/>
                <a:satMod val="13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200000"/>
              </a:schemeClr>
            </a:gs>
            <a:gs pos="50000">
              <a:schemeClr val="phClr">
                <a:tint val="100000"/>
                <a:shade val="60000"/>
                <a:hueMod val="100000"/>
                <a:satMod val="180000"/>
              </a:schemeClr>
            </a:gs>
            <a:gs pos="100000">
              <a:schemeClr val="phClr">
                <a:tint val="100000"/>
                <a:shade val="90000"/>
                <a:hueMod val="100000"/>
                <a:satMod val="2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50600">
              <a:schemeClr val="phClr">
                <a:alpha val="40000"/>
              </a:schemeClr>
            </a:glow>
          </a:effectLst>
        </a:effectStyle>
        <a:effectStyle>
          <a:effectLst>
            <a:glow rad="101600">
              <a:schemeClr val="phClr">
                <a:alpha val="60000"/>
              </a:schemeClr>
            </a:glow>
          </a:effectLst>
          <a:scene3d>
            <a:camera prst="isometricLeftDown" fov="0">
              <a:rot lat="0" lon="0" rev="0"/>
            </a:camera>
            <a:lightRig rig="harsh" dir="tl">
              <a:rot lat="0" lon="0" rev="14280000"/>
            </a:lightRig>
          </a:scene3d>
          <a:sp3d prstMaterial="flat">
            <a:bevelT w="38100" h="50800" prst="softRound"/>
          </a:sp3d>
        </a:effectStyle>
        <a:effectStyle>
          <a:effectLst>
            <a:glow>
              <a:schemeClr val="phClr"/>
            </a:glow>
          </a:effectLst>
          <a:scene3d>
            <a:camera prst="isometricLeftDown">
              <a:rot lat="0" lon="0" rev="0"/>
            </a:camera>
            <a:lightRig rig="harsh" dir="tl">
              <a:rot lat="0" lon="0" rev="14280000"/>
            </a:lightRig>
          </a:scene3d>
          <a:sp3d extrusionH="63500" contourW="38100" prstMaterial="flat">
            <a:bevelT w="50800" h="63500" prst="softRound"/>
            <a:contourClr>
              <a:schemeClr val="phClr">
                <a:tint val="5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hueMod val="100000"/>
                <a:satMod val="300000"/>
              </a:schemeClr>
            </a:gs>
            <a:gs pos="72000">
              <a:schemeClr val="phClr">
                <a:tint val="100000"/>
                <a:shade val="100000"/>
                <a:hueMod val="100000"/>
                <a:satMod val="100000"/>
              </a:schemeClr>
            </a:gs>
            <a:gs pos="81000">
              <a:schemeClr val="phClr">
                <a:tint val="98000"/>
                <a:shade val="100000"/>
                <a:hueMod val="100000"/>
                <a:satMod val="150000"/>
              </a:schemeClr>
            </a:gs>
            <a:gs pos="100000">
              <a:schemeClr val="phClr">
                <a:tint val="100000"/>
                <a:shade val="100000"/>
                <a:hueMod val="100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39000"/>
                <a:hueMod val="100000"/>
                <a:satMod val="150000"/>
              </a:schemeClr>
              <a:schemeClr val="phClr">
                <a:tint val="90000"/>
                <a:shade val="100000"/>
                <a:hueMod val="100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Calligraphy</Template>
  <TotalTime>119</TotalTime>
  <Words>169</Words>
  <Application>Microsoft Office PowerPoint</Application>
  <PresentationFormat>如螢幕大小 (4:3)</PresentationFormat>
  <Paragraphs>9</Paragraphs>
  <Slides>3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行雲流水</vt:lpstr>
      <vt:lpstr>Friendship Festival</vt:lpstr>
      <vt:lpstr>投影片 2</vt:lpstr>
      <vt:lpstr>投影片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Friendship Festival</dc:title>
  <dc:creator>ruby fung</dc:creator>
  <cp:lastModifiedBy>Carmen Mok</cp:lastModifiedBy>
  <cp:revision>16</cp:revision>
  <dcterms:created xsi:type="dcterms:W3CDTF">2017-04-07T01:41:25Z</dcterms:created>
  <dcterms:modified xsi:type="dcterms:W3CDTF">2017-07-10T00:25:24Z</dcterms:modified>
</cp:coreProperties>
</file>