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2096263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315104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4030612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226155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352800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361551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84529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506546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1718275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250481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286657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DEC55-1870-4750-B3F9-9E89FEC95373}" type="datetimeFigureOut">
              <a:rPr lang="zh-HK" altLang="en-US" smtClean="0"/>
              <a:pPr/>
              <a:t>10/7/2017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D1E4C-B03F-41A6-BA55-6B6C53BF1993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="" xmlns:p14="http://schemas.microsoft.com/office/powerpoint/2010/main" val="362301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HK" sz="6000" dirty="0" smtClean="0"/>
              <a:t>My best friend</a:t>
            </a:r>
            <a:endParaRPr lang="zh-HK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5852" y="3000372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zh-HK" sz="4400" b="1" dirty="0" smtClean="0">
                <a:solidFill>
                  <a:schemeClr val="accent2">
                    <a:lumMod val="75000"/>
                  </a:schemeClr>
                </a:solidFill>
              </a:rPr>
              <a:t>Zhao Jeffery</a:t>
            </a:r>
            <a:endParaRPr lang="zh-HK" altLang="en-US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023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en-US" altLang="zh-HK" dirty="0" smtClean="0"/>
              <a:t>	</a:t>
            </a:r>
            <a:r>
              <a:rPr lang="en-US" altLang="zh-HK" sz="3600" dirty="0" smtClean="0">
                <a:solidFill>
                  <a:srgbClr val="002060"/>
                </a:solidFill>
              </a:rPr>
              <a:t>My best friend is friend is Simon. He has a small mouth, two small eyes and big ears. He is as good-looking as a prince.</a:t>
            </a:r>
          </a:p>
          <a:p>
            <a:pPr marL="0" indent="0">
              <a:buNone/>
            </a:pPr>
            <a:r>
              <a:rPr lang="en-US" altLang="zh-HK" sz="3600" dirty="0">
                <a:solidFill>
                  <a:srgbClr val="002060"/>
                </a:solidFill>
              </a:rPr>
              <a:t>	</a:t>
            </a:r>
            <a:r>
              <a:rPr lang="en-US" altLang="zh-HK" sz="3600" dirty="0" smtClean="0">
                <a:solidFill>
                  <a:srgbClr val="002060"/>
                </a:solidFill>
              </a:rPr>
              <a:t>He is very helpful. He always helps me with my homework. I like playing basketball on Saturdays together. We feel joyful. </a:t>
            </a:r>
            <a:r>
              <a:rPr lang="en-US" altLang="zh-TW" sz="3600" dirty="0" smtClean="0">
                <a:solidFill>
                  <a:srgbClr val="002060"/>
                </a:solidFill>
              </a:rPr>
              <a:t>We</a:t>
            </a:r>
            <a:r>
              <a:rPr lang="en-US" altLang="zh-HK" sz="3600" dirty="0" smtClean="0">
                <a:solidFill>
                  <a:srgbClr val="002060"/>
                </a:solidFill>
              </a:rPr>
              <a:t> are also good at </a:t>
            </a:r>
            <a:r>
              <a:rPr lang="en-US" altLang="zh-HK" sz="3600" dirty="0" err="1" smtClean="0">
                <a:solidFill>
                  <a:srgbClr val="002060"/>
                </a:solidFill>
              </a:rPr>
              <a:t>Maths</a:t>
            </a:r>
            <a:r>
              <a:rPr lang="en-US" altLang="zh-HK" sz="3600" dirty="0" smtClean="0">
                <a:solidFill>
                  <a:srgbClr val="002060"/>
                </a:solidFill>
              </a:rPr>
              <a:t> so we always do </a:t>
            </a:r>
            <a:r>
              <a:rPr lang="en-US" altLang="zh-HK" sz="3600" dirty="0" err="1" smtClean="0">
                <a:solidFill>
                  <a:srgbClr val="002060"/>
                </a:solidFill>
              </a:rPr>
              <a:t>Maths</a:t>
            </a:r>
            <a:r>
              <a:rPr lang="en-US" altLang="zh-HK" sz="3600" dirty="0" smtClean="0">
                <a:solidFill>
                  <a:srgbClr val="002060"/>
                </a:solidFill>
              </a:rPr>
              <a:t> in our spare time.  </a:t>
            </a:r>
            <a:endParaRPr lang="zh-HK" alt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14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0"/>
            <a:ext cx="822960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HK" sz="3800" dirty="0" smtClean="0"/>
              <a:t>	</a:t>
            </a:r>
          </a:p>
          <a:p>
            <a:pPr marL="0" indent="0">
              <a:buNone/>
            </a:pPr>
            <a:r>
              <a:rPr lang="en-US" altLang="zh-HK" sz="4600" dirty="0"/>
              <a:t>	</a:t>
            </a:r>
            <a:r>
              <a:rPr lang="en-US" altLang="zh-HK" sz="4600" dirty="0" smtClean="0">
                <a:solidFill>
                  <a:srgbClr val="002060"/>
                </a:solidFill>
              </a:rPr>
              <a:t>Simon is my best friend because he never gets angry with me. Sometimes, when I have done something wrong, he does not angry with me. He will explain to me patiently. Also we always chat with each other. One day, I played the basketball with Simon. Suddenly, I was careless. I hurt his head. Then I asked him.</a:t>
            </a:r>
            <a:r>
              <a:rPr lang="en-US" altLang="zh-HK" sz="4800" dirty="0" smtClean="0">
                <a:solidFill>
                  <a:srgbClr val="002060"/>
                </a:solidFill>
              </a:rPr>
              <a:t> ‘Are you painful? Do you need to go to the clinic?’</a:t>
            </a:r>
            <a:endParaRPr lang="en-US" altLang="zh-HK" sz="46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altLang="zh-HK" dirty="0" smtClean="0"/>
          </a:p>
          <a:p>
            <a:pPr marL="0" indent="0">
              <a:buNone/>
            </a:pPr>
            <a:endParaRPr lang="en-US" altLang="zh-HK" dirty="0" smtClean="0"/>
          </a:p>
          <a:p>
            <a:pPr marL="0" indent="0">
              <a:buNone/>
            </a:pPr>
            <a:r>
              <a:rPr lang="en-US" altLang="zh-HK" dirty="0" smtClean="0"/>
              <a:t> </a:t>
            </a:r>
            <a:endParaRPr lang="zh-HK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2071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14282" y="357166"/>
            <a:ext cx="89297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HK" sz="3600" dirty="0" smtClean="0">
                <a:solidFill>
                  <a:srgbClr val="002060"/>
                </a:solidFill>
              </a:rPr>
              <a:t>I felt very terrified because I thought he would be angry with me. However, he said, ‘I am ok!</a:t>
            </a:r>
          </a:p>
          <a:p>
            <a:r>
              <a:rPr lang="en-US" altLang="zh-HK" sz="3600" dirty="0" smtClean="0">
                <a:solidFill>
                  <a:srgbClr val="002060"/>
                </a:solidFill>
              </a:rPr>
              <a:t> I do not need to go to the clinic.’ At last, we played basketball happily. I hope we can be the best friends forever.</a:t>
            </a:r>
          </a:p>
        </p:txBody>
      </p:sp>
    </p:spTree>
    <p:extLst>
      <p:ext uri="{BB962C8B-B14F-4D97-AF65-F5344CB8AC3E}">
        <p14:creationId xmlns="" xmlns:p14="http://schemas.microsoft.com/office/powerpoint/2010/main" val="207154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58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My best friend</vt:lpstr>
      <vt:lpstr>投影片 2</vt:lpstr>
      <vt:lpstr>投影片 3</vt:lpstr>
      <vt:lpstr>投影片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6 My best friend</dc:title>
  <dc:creator>user</dc:creator>
  <cp:lastModifiedBy>Carmen Mok</cp:lastModifiedBy>
  <cp:revision>18</cp:revision>
  <dcterms:created xsi:type="dcterms:W3CDTF">2017-04-05T12:55:04Z</dcterms:created>
  <dcterms:modified xsi:type="dcterms:W3CDTF">2017-07-10T00:26:31Z</dcterms:modified>
</cp:coreProperties>
</file>