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handoutMasterIdLst>
    <p:handoutMasterId r:id="rId7"/>
  </p:handoutMasterIdLst>
  <p:sldIdLst>
    <p:sldId id="256" r:id="rId2"/>
    <p:sldId id="257" r:id="rId3"/>
    <p:sldId id="258" r:id="rId4"/>
    <p:sldId id="259" r:id="rId5"/>
    <p:sldId id="265" r:id="rId6"/>
  </p:sldIdLst>
  <p:sldSz cx="9144000" cy="6858000" type="screen4x3"/>
  <p:notesSz cx="6799263" cy="9929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50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51275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3B99B2-D358-42B9-8829-ACFC53C1DAB3}" type="datetimeFigureOut">
              <a:rPr lang="zh-TW" altLang="en-US" smtClean="0"/>
              <a:pPr/>
              <a:t>2017/7/10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9431338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51275" y="9431338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F6CE49-35DA-4146-B880-CB0A7AB0E57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F7639-D296-4641-B2CB-344F300F3435}" type="datetimeFigureOut">
              <a:rPr lang="zh-TW" altLang="en-US" smtClean="0"/>
              <a:pPr/>
              <a:t>2017/7/10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C690E-F3C4-4CBB-8D53-B8F2CBBC08B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F7639-D296-4641-B2CB-344F300F3435}" type="datetimeFigureOut">
              <a:rPr lang="zh-TW" altLang="en-US" smtClean="0"/>
              <a:pPr/>
              <a:t>2017/7/10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C690E-F3C4-4CBB-8D53-B8F2CBBC08B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F7639-D296-4641-B2CB-344F300F3435}" type="datetimeFigureOut">
              <a:rPr lang="zh-TW" altLang="en-US" smtClean="0"/>
              <a:pPr/>
              <a:t>2017/7/10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C690E-F3C4-4CBB-8D53-B8F2CBBC08B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F7639-D296-4641-B2CB-344F300F3435}" type="datetimeFigureOut">
              <a:rPr lang="zh-TW" altLang="en-US" smtClean="0"/>
              <a:pPr/>
              <a:t>2017/7/10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C690E-F3C4-4CBB-8D53-B8F2CBBC08B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F7639-D296-4641-B2CB-344F300F3435}" type="datetimeFigureOut">
              <a:rPr lang="zh-TW" altLang="en-US" smtClean="0"/>
              <a:pPr/>
              <a:t>2017/7/10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C690E-F3C4-4CBB-8D53-B8F2CBBC08B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F7639-D296-4641-B2CB-344F300F3435}" type="datetimeFigureOut">
              <a:rPr lang="zh-TW" altLang="en-US" smtClean="0"/>
              <a:pPr/>
              <a:t>2017/7/10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C690E-F3C4-4CBB-8D53-B8F2CBBC08B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F7639-D296-4641-B2CB-344F300F3435}" type="datetimeFigureOut">
              <a:rPr lang="zh-TW" altLang="en-US" smtClean="0"/>
              <a:pPr/>
              <a:t>2017/7/10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C690E-F3C4-4CBB-8D53-B8F2CBBC08B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F7639-D296-4641-B2CB-344F300F3435}" type="datetimeFigureOut">
              <a:rPr lang="zh-TW" altLang="en-US" smtClean="0"/>
              <a:pPr/>
              <a:t>2017/7/10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C690E-F3C4-4CBB-8D53-B8F2CBBC08B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F7639-D296-4641-B2CB-344F300F3435}" type="datetimeFigureOut">
              <a:rPr lang="zh-TW" altLang="en-US" smtClean="0"/>
              <a:pPr/>
              <a:t>2017/7/10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C690E-F3C4-4CBB-8D53-B8F2CBBC08B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F7639-D296-4641-B2CB-344F300F3435}" type="datetimeFigureOut">
              <a:rPr lang="zh-TW" altLang="en-US" smtClean="0"/>
              <a:pPr/>
              <a:t>2017/7/10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C690E-F3C4-4CBB-8D53-B8F2CBBC08B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F7639-D296-4641-B2CB-344F300F3435}" type="datetimeFigureOut">
              <a:rPr lang="zh-TW" altLang="en-US" smtClean="0"/>
              <a:pPr/>
              <a:t>2017/7/10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C690E-F3C4-4CBB-8D53-B8F2CBBC08B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>
            <a:alpha val="4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BF7639-D296-4641-B2CB-344F300F3435}" type="datetimeFigureOut">
              <a:rPr lang="zh-TW" altLang="en-US" smtClean="0"/>
              <a:pPr/>
              <a:t>2017/7/10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5C690E-F3C4-4CBB-8D53-B8F2CBBC08B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42910" y="1071546"/>
            <a:ext cx="7772400" cy="1470025"/>
          </a:xfrm>
        </p:spPr>
        <p:txBody>
          <a:bodyPr/>
          <a:lstStyle/>
          <a:p>
            <a:r>
              <a:rPr lang="en-US" altLang="zh-TW" dirty="0" smtClean="0"/>
              <a:t>6D Wong </a:t>
            </a:r>
            <a:r>
              <a:rPr lang="en-US" altLang="zh-TW" dirty="0" err="1" smtClean="0"/>
              <a:t>Sze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Ki</a:t>
            </a:r>
            <a:r>
              <a:rPr lang="en-US" altLang="zh-TW" dirty="0" smtClean="0"/>
              <a:t> Kristy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57158" y="2786058"/>
            <a:ext cx="8286808" cy="1752600"/>
          </a:xfrm>
        </p:spPr>
        <p:txBody>
          <a:bodyPr>
            <a:normAutofit/>
          </a:bodyPr>
          <a:lstStyle/>
          <a:p>
            <a:r>
              <a:rPr lang="en-US" sz="7200" b="1" u="sng" dirty="0" smtClean="0">
                <a:solidFill>
                  <a:srgbClr val="FF0000"/>
                </a:solidFill>
              </a:rPr>
              <a:t>A super dream</a:t>
            </a:r>
            <a:endParaRPr lang="zh-TW" altLang="en-US" sz="7200" dirty="0">
              <a:solidFill>
                <a:srgbClr val="FF0000"/>
              </a:solidFill>
            </a:endParaRPr>
          </a:p>
          <a:p>
            <a:endParaRPr lang="zh-TW" altLang="en-US" sz="7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kumimoji="1" lang="en-US" altLang="zh-HK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     </a:t>
            </a:r>
            <a:r>
              <a:rPr lang="en-US" sz="4400" dirty="0" smtClean="0"/>
              <a:t>I had a strange dream last night. In my dream, I saw a superman dress near my bed when I woke up. It was gorgeous. I liked it very much. I felt merry.</a:t>
            </a:r>
          </a:p>
          <a:p>
            <a:r>
              <a:rPr lang="en-US" altLang="zh-TW" sz="4400" dirty="0" smtClean="0"/>
              <a:t>      </a:t>
            </a:r>
            <a:endParaRPr lang="zh-TW" altLang="en-US" sz="4400" dirty="0" smtClean="0"/>
          </a:p>
          <a:p>
            <a:pPr marL="0" marR="0" lvl="0" indent="3048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zh-HK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0" y="3500438"/>
            <a:ext cx="9060814" cy="2800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048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HK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新細明體" pitchFamily="18" charset="-120"/>
                <a:cs typeface="Times New Roman" pitchFamily="18" charset="0"/>
              </a:rPr>
              <a:t>   I looked and checked in the mirror. </a:t>
            </a:r>
          </a:p>
          <a:p>
            <a:pPr marL="0" marR="0" lvl="0" indent="3048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HK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新細明體" pitchFamily="18" charset="-120"/>
                <a:cs typeface="Times New Roman" pitchFamily="18" charset="0"/>
              </a:rPr>
              <a:t>Oh! What am I? I was immensely </a:t>
            </a:r>
          </a:p>
          <a:p>
            <a:pPr marL="0" marR="0" lvl="0" indent="3048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HK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新細明體" pitchFamily="18" charset="-120"/>
                <a:cs typeface="Times New Roman" pitchFamily="18" charset="0"/>
              </a:rPr>
              <a:t>handsome. The dress was red. </a:t>
            </a:r>
          </a:p>
          <a:p>
            <a:pPr marL="0" marR="0" lvl="0" indent="3048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HK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新細明體" pitchFamily="18" charset="-120"/>
                <a:cs typeface="Times New Roman" pitchFamily="18" charset="0"/>
              </a:rPr>
              <a:t>I was very cool. I felt overjoyed.</a:t>
            </a:r>
            <a:endParaRPr kumimoji="1" lang="en-US" altLang="zh-HK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新細明體" pitchFamily="18" charset="-120"/>
              <a:cs typeface="新細明體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785794"/>
            <a:ext cx="9161034" cy="34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4400" dirty="0" smtClean="0"/>
              <a:t>   I looked at the window and I thought </a:t>
            </a:r>
          </a:p>
          <a:p>
            <a:r>
              <a:rPr lang="en-US" sz="4400" dirty="0" smtClean="0"/>
              <a:t>I could fly in the sky. Then I tried to fly. </a:t>
            </a:r>
          </a:p>
          <a:p>
            <a:r>
              <a:rPr lang="en-US" sz="4400" dirty="0" smtClean="0"/>
              <a:t>I have got freedom. I saw many birds. </a:t>
            </a:r>
          </a:p>
          <a:p>
            <a:r>
              <a:rPr lang="en-US" sz="4400" dirty="0" smtClean="0"/>
              <a:t>The people were very small. They </a:t>
            </a:r>
          </a:p>
          <a:p>
            <a:r>
              <a:rPr lang="en-US" sz="4400" dirty="0" smtClean="0"/>
              <a:t>looked like ants.</a:t>
            </a:r>
            <a:endParaRPr lang="zh-TW" altLang="en-US" sz="4400" dirty="0"/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214282" y="3429000"/>
            <a:ext cx="842968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新細明體" pitchFamily="18" charset="-120"/>
                <a:cs typeface="Times New Roman" pitchFamily="18" charset="0"/>
              </a:rPr>
              <a:t>     </a:t>
            </a:r>
            <a:endParaRPr kumimoji="1" lang="en-US" altLang="zh-TW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357158" y="214290"/>
            <a:ext cx="8501090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kumimoji="1" lang="en-US" altLang="zh-TW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新細明體" pitchFamily="18" charset="-120"/>
                <a:cs typeface="Times New Roman" pitchFamily="18" charset="0"/>
              </a:rPr>
              <a:t>     </a:t>
            </a:r>
            <a:r>
              <a:rPr lang="en-US" sz="4800" dirty="0" smtClean="0"/>
              <a:t>Suddenly, I saw my mother. She was crossing the road while the car’s driver was talking his phone. My mum was dangerous! I must help her. Although I felt confused, I knew how to help my mother. I dashed down to the road and picked up my mother. </a:t>
            </a:r>
            <a:endParaRPr lang="zh-TW" alt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785794"/>
            <a:ext cx="569387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4400" dirty="0" smtClean="0"/>
              <a:t>   </a:t>
            </a:r>
            <a:endParaRPr lang="zh-TW" altLang="en-US" sz="4400" dirty="0"/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214282" y="3429000"/>
            <a:ext cx="842968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新細明體" pitchFamily="18" charset="-120"/>
                <a:cs typeface="Times New Roman" pitchFamily="18" charset="0"/>
              </a:rPr>
              <a:t>     </a:t>
            </a:r>
            <a:endParaRPr kumimoji="1" lang="en-US" altLang="zh-TW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214282" y="357166"/>
            <a:ext cx="8501122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dirty="0" smtClean="0"/>
              <a:t>      Then we flew away. My mum said,</a:t>
            </a:r>
            <a:r>
              <a:rPr lang="zh-TW" altLang="en-US" sz="4400" dirty="0" smtClean="0"/>
              <a:t>“</a:t>
            </a:r>
            <a:r>
              <a:rPr lang="en-US" sz="4400" dirty="0" smtClean="0"/>
              <a:t>I am scared. I shake with fear. Thank you, Kristy. </a:t>
            </a:r>
            <a:r>
              <a:rPr lang="zh-TW" altLang="en-US" sz="4400" dirty="0" smtClean="0"/>
              <a:t>”</a:t>
            </a:r>
            <a:r>
              <a:rPr lang="en-US" sz="4400" dirty="0" smtClean="0"/>
              <a:t>I said, “Don’t be worry. I must help you anytime. </a:t>
            </a:r>
            <a:r>
              <a:rPr lang="zh-TW" altLang="en-US" sz="4400" dirty="0" smtClean="0"/>
              <a:t>”</a:t>
            </a:r>
            <a:endParaRPr lang="en-US" altLang="zh-TW" sz="4400" dirty="0" smtClean="0"/>
          </a:p>
          <a:p>
            <a:r>
              <a:rPr lang="en-US" sz="4400" dirty="0" smtClean="0"/>
              <a:t>I was a hero.  Ha! Ha! Ha!</a:t>
            </a:r>
            <a:endParaRPr lang="zh-TW" altLang="en-US" sz="4400" dirty="0"/>
          </a:p>
        </p:txBody>
      </p:sp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0" y="3929066"/>
            <a:ext cx="8929718" cy="2800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048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HK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     </a:t>
            </a:r>
            <a:r>
              <a:rPr kumimoji="1" lang="en-US" altLang="zh-HK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新細明體" pitchFamily="18" charset="-120"/>
                <a:cs typeface="Times New Roman" pitchFamily="18" charset="0"/>
              </a:rPr>
              <a:t>A few minutes later, I woke up. </a:t>
            </a:r>
          </a:p>
          <a:p>
            <a:pPr marL="0" marR="0" lvl="0" indent="3048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HK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新細明體" pitchFamily="18" charset="-120"/>
                <a:cs typeface="Times New Roman" pitchFamily="18" charset="0"/>
              </a:rPr>
              <a:t>I had a lovely and super dream. </a:t>
            </a:r>
          </a:p>
          <a:p>
            <a:pPr marL="0" marR="0" lvl="0" indent="3048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HK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新細明體" pitchFamily="18" charset="-120"/>
                <a:cs typeface="Times New Roman" pitchFamily="18" charset="0"/>
              </a:rPr>
              <a:t>I felt funny. I hope I really can be </a:t>
            </a:r>
          </a:p>
          <a:p>
            <a:pPr marL="0" marR="0" lvl="0" indent="3048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HK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新細明體" pitchFamily="18" charset="-120"/>
                <a:cs typeface="Times New Roman" pitchFamily="18" charset="0"/>
              </a:rPr>
              <a:t>a superman again.</a:t>
            </a:r>
            <a:endParaRPr kumimoji="1" lang="en-US" altLang="zh-HK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新細明體" pitchFamily="18" charset="-120"/>
              <a:cs typeface="新細明體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270</Words>
  <Application>Microsoft Office PowerPoint</Application>
  <PresentationFormat>如螢幕大小 (4:3)</PresentationFormat>
  <Paragraphs>23</Paragraphs>
  <Slides>5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6" baseType="lpstr">
      <vt:lpstr>Office 佈景主題</vt:lpstr>
      <vt:lpstr>6D Wong Sze Ki Kristy</vt:lpstr>
      <vt:lpstr>投影片 2</vt:lpstr>
      <vt:lpstr>投影片 3</vt:lpstr>
      <vt:lpstr>投影片 4</vt:lpstr>
      <vt:lpstr>投影片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6D Wong Sze Ki Kirsty</dc:title>
  <dc:creator>Carmen Mok</dc:creator>
  <cp:lastModifiedBy>Carmen Mok</cp:lastModifiedBy>
  <cp:revision>16</cp:revision>
  <dcterms:created xsi:type="dcterms:W3CDTF">2017-01-05T10:05:52Z</dcterms:created>
  <dcterms:modified xsi:type="dcterms:W3CDTF">2017-07-10T00:26:14Z</dcterms:modified>
</cp:coreProperties>
</file>