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9144000" cy="6858000" type="screen4x3"/>
  <p:notesSz cx="6799263" cy="9929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990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F23E05-F63E-4DC1-B315-982A09171F20}" type="datetimeFigureOut">
              <a:rPr lang="zh-HK" altLang="en-US" smtClean="0"/>
              <a:pPr/>
              <a:t>10/7/2017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7969F0-7C9E-4D8F-A5A4-908E76C9F196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xmlns="" val="1864162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A1373B-81B1-479A-A382-4A4BC946094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3C79C-CEE4-458C-B4B6-2E4F4C40520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A1373B-81B1-479A-A382-4A4BC946094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3C79C-CEE4-458C-B4B6-2E4F4C40520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A1373B-81B1-479A-A382-4A4BC946094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3C79C-CEE4-458C-B4B6-2E4F4C40520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A1373B-81B1-479A-A382-4A4BC946094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3C79C-CEE4-458C-B4B6-2E4F4C40520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A1373B-81B1-479A-A382-4A4BC946094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3C79C-CEE4-458C-B4B6-2E4F4C40520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A1373B-81B1-479A-A382-4A4BC946094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3C79C-CEE4-458C-B4B6-2E4F4C40520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A1373B-81B1-479A-A382-4A4BC946094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3C79C-CEE4-458C-B4B6-2E4F4C40520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A1373B-81B1-479A-A382-4A4BC946094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3C79C-CEE4-458C-B4B6-2E4F4C40520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A1373B-81B1-479A-A382-4A4BC946094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3C79C-CEE4-458C-B4B6-2E4F4C40520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A1373B-81B1-479A-A382-4A4BC946094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3C79C-CEE4-458C-B4B6-2E4F4C40520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A1373B-81B1-479A-A382-4A4BC946094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3C79C-CEE4-458C-B4B6-2E4F4C40520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EA1373B-81B1-479A-A382-4A4BC946094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783C79C-CEE4-458C-B4B6-2E4F4C40520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14348" y="1285860"/>
            <a:ext cx="8049582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sz="7200" dirty="0" smtClean="0">
                <a:solidFill>
                  <a:srgbClr val="FF0000"/>
                </a:solidFill>
                <a:latin typeface="Comic Sans MS" pitchFamily="66" charset="0"/>
              </a:rPr>
              <a:t>Yip </a:t>
            </a:r>
            <a:r>
              <a:rPr lang="en-US" altLang="zh-TW" sz="7200" dirty="0" err="1" smtClean="0">
                <a:solidFill>
                  <a:srgbClr val="FF0000"/>
                </a:solidFill>
                <a:latin typeface="Comic Sans MS" pitchFamily="66" charset="0"/>
              </a:rPr>
              <a:t>Hei</a:t>
            </a:r>
            <a:r>
              <a:rPr lang="en-US" altLang="zh-TW" sz="72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altLang="zh-TW" sz="7200" dirty="0" smtClean="0">
                <a:solidFill>
                  <a:srgbClr val="FF0000"/>
                </a:solidFill>
                <a:latin typeface="Comic Sans MS" pitchFamily="66" charset="0"/>
              </a:rPr>
              <a:t>Tung Hazel</a:t>
            </a:r>
            <a:endParaRPr lang="zh-TW" altLang="en-US" sz="7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43042" y="3143248"/>
            <a:ext cx="6596806" cy="1070430"/>
          </a:xfrm>
        </p:spPr>
        <p:txBody>
          <a:bodyPr>
            <a:noAutofit/>
          </a:bodyPr>
          <a:lstStyle/>
          <a:p>
            <a:pPr algn="ctr"/>
            <a:r>
              <a:rPr lang="en-US" altLang="zh-TW" sz="7200" dirty="0" smtClean="0">
                <a:solidFill>
                  <a:srgbClr val="00B050"/>
                </a:solidFill>
                <a:latin typeface="Comic Sans MS" pitchFamily="66" charset="0"/>
              </a:rPr>
              <a:t>Danny’s Dream</a:t>
            </a:r>
            <a:endParaRPr lang="zh-TW" altLang="en-US" sz="7200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42976" y="285728"/>
            <a:ext cx="7498080" cy="4800600"/>
          </a:xfrm>
        </p:spPr>
        <p:txBody>
          <a:bodyPr numCol="1"/>
          <a:lstStyle/>
          <a:p>
            <a:pPr>
              <a:buNone/>
            </a:pPr>
            <a:r>
              <a:rPr lang="en-US" altLang="zh-TW" dirty="0" smtClean="0"/>
              <a:t>     One day Danny found a photo album. The photo album was about Great Grandma. Danny fell asleep when he was looking at it.</a:t>
            </a:r>
            <a:endParaRPr lang="zh-TW" altLang="en-US" dirty="0"/>
          </a:p>
        </p:txBody>
      </p:sp>
      <p:pic>
        <p:nvPicPr>
          <p:cNvPr id="2050" name="Picture 2" descr="asleep的圖片搜尋結果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2643182"/>
            <a:ext cx="5904656" cy="33234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14414" y="928670"/>
            <a:ext cx="7498080" cy="4800600"/>
          </a:xfrm>
        </p:spPr>
        <p:txBody>
          <a:bodyPr/>
          <a:lstStyle/>
          <a:p>
            <a:pPr algn="just">
              <a:buNone/>
            </a:pPr>
            <a:r>
              <a:rPr lang="en-US" altLang="zh-TW" dirty="0" smtClean="0"/>
              <a:t>       In his dream, he saw Great Grandma. A   man in the black suit caught her</a:t>
            </a:r>
            <a:r>
              <a:rPr lang="zh-TW" altLang="en-US" dirty="0" smtClean="0"/>
              <a:t> </a:t>
            </a:r>
            <a:r>
              <a:rPr lang="en-US" altLang="zh-TW" dirty="0" smtClean="0"/>
              <a:t>because</a:t>
            </a:r>
            <a:r>
              <a:rPr lang="zh-TW" altLang="en-US" dirty="0" smtClean="0"/>
              <a:t>  </a:t>
            </a:r>
            <a:r>
              <a:rPr lang="en-US" altLang="zh-TW" dirty="0" smtClean="0"/>
              <a:t>Great Grandma did some bad things.</a:t>
            </a:r>
            <a:r>
              <a:rPr lang="zh-TW" altLang="en-US" dirty="0" smtClean="0"/>
              <a:t> </a:t>
            </a:r>
            <a:r>
              <a:rPr lang="en-US" altLang="zh-TW" dirty="0" smtClean="0"/>
              <a:t>Danny saw it and fought with the loathsome bad man. The  loathsome bad man was a killer. He caught Great Grandma to a crammed dusty room. Danny helped Great Grandma so the killer was angry.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00100" y="1428736"/>
            <a:ext cx="7929618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TW" dirty="0" smtClean="0"/>
              <a:t>      He fought with Danny. Great Grandma worried  about herself. Danny felt scared  because the loathsome bad man wanted to kill Great Grandma . The loathsome bad man gave Great Grandma a cake but there was a gun inside. When Great Grandma ate it, the loathsome bad man killed Great Grandma with the gun. Great Grandma died in the end.</a:t>
            </a:r>
            <a:endParaRPr lang="zh-TW" altLang="en-US" dirty="0"/>
          </a:p>
        </p:txBody>
      </p:sp>
      <p:sp>
        <p:nvSpPr>
          <p:cNvPr id="18434" name="AutoShape 2" descr="a cake的圖片搜尋結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8436" name="AutoShape 4" descr="a cake的圖片搜尋結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18438" name="Picture 6" descr="a cake的圖片搜尋結果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553979">
            <a:off x="143151" y="313527"/>
            <a:ext cx="2293392" cy="1307233"/>
          </a:xfrm>
          <a:prstGeom prst="rect">
            <a:avLst/>
          </a:prstGeom>
          <a:noFill/>
        </p:spPr>
      </p:pic>
      <p:pic>
        <p:nvPicPr>
          <p:cNvPr id="18440" name="Picture 8" descr="a small gun的圖片搜尋結果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033476">
            <a:off x="1043608" y="764704"/>
            <a:ext cx="648072" cy="3394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182</TotalTime>
  <Words>164</Words>
  <Application>Microsoft Office PowerPoint</Application>
  <PresentationFormat>如螢幕大小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夏至</vt:lpstr>
      <vt:lpstr>Yip Hei Tung Hazel</vt:lpstr>
      <vt:lpstr>投影片 2</vt:lpstr>
      <vt:lpstr>投影片 3</vt:lpstr>
      <vt:lpstr>投影片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Yip Hei Tung</dc:title>
  <dc:creator>carmanlau</dc:creator>
  <cp:lastModifiedBy>Carmen Mok</cp:lastModifiedBy>
  <cp:revision>27</cp:revision>
  <cp:lastPrinted>2017-02-10T00:46:05Z</cp:lastPrinted>
  <dcterms:created xsi:type="dcterms:W3CDTF">2017-01-23T13:11:58Z</dcterms:created>
  <dcterms:modified xsi:type="dcterms:W3CDTF">2017-07-10T02:43:32Z</dcterms:modified>
</cp:coreProperties>
</file>