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E1C3C-A616-496F-BD76-739B198793EF}" type="datetimeFigureOut">
              <a:rPr lang="zh-TW" altLang="en-US" smtClean="0"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BABE4-0B2D-4566-85AF-3A00FA2D15F6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928670"/>
            <a:ext cx="81439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mic Sans MS" pitchFamily="66" charset="0"/>
                <a:ea typeface="新細明體" pitchFamily="18" charset="-120"/>
                <a:cs typeface="Times New Roman" pitchFamily="18" charset="0"/>
              </a:rPr>
              <a:t>A diary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Comic Sans MS" pitchFamily="66" charset="0"/>
                <a:ea typeface="新細明體" pitchFamily="18" charset="-120"/>
                <a:cs typeface="Times New Roman" pitchFamily="18" charset="0"/>
              </a:rPr>
              <a:t>My first day as a prefect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rgbClr val="FF00FF"/>
              </a:solidFill>
              <a:effectLst/>
              <a:latin typeface="Comic Sans MS" pitchFamily="66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28728" y="3143248"/>
            <a:ext cx="6795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FF"/>
                </a:solidFill>
                <a:latin typeface="Comic Sans MS" pitchFamily="66" charset="0"/>
              </a:rPr>
              <a:t>Tang </a:t>
            </a:r>
            <a:r>
              <a:rPr lang="en-US" sz="4400" b="1" dirty="0" err="1">
                <a:solidFill>
                  <a:srgbClr val="FF00FF"/>
                </a:solidFill>
                <a:latin typeface="Comic Sans MS" pitchFamily="66" charset="0"/>
              </a:rPr>
              <a:t>Tsz</a:t>
            </a:r>
            <a:r>
              <a:rPr lang="en-US" sz="4400" b="1" dirty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en-US" sz="4400" b="1" dirty="0" err="1">
                <a:solidFill>
                  <a:srgbClr val="FF00FF"/>
                </a:solidFill>
                <a:latin typeface="Comic Sans MS" pitchFamily="66" charset="0"/>
              </a:rPr>
              <a:t>Ching</a:t>
            </a:r>
            <a:r>
              <a:rPr lang="en-US" sz="4400" b="1" dirty="0">
                <a:solidFill>
                  <a:srgbClr val="FF00FF"/>
                </a:solidFill>
                <a:latin typeface="Comic Sans MS" pitchFamily="66" charset="0"/>
              </a:rPr>
              <a:t> </a:t>
            </a:r>
            <a:r>
              <a:rPr lang="en-US" sz="4400" b="1" dirty="0" smtClean="0">
                <a:solidFill>
                  <a:srgbClr val="FF00FF"/>
                </a:solidFill>
                <a:latin typeface="Comic Sans MS" pitchFamily="66" charset="0"/>
              </a:rPr>
              <a:t>Dorothy</a:t>
            </a:r>
            <a:endParaRPr lang="zh-TW" altLang="en-US" sz="4400" b="1" dirty="0">
              <a:solidFill>
                <a:srgbClr val="FF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1</a:t>
            </a:r>
            <a:r>
              <a:rPr kumimoji="1" lang="en-US" altLang="zh-TW" sz="4800" b="0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st</a:t>
            </a:r>
            <a:r>
              <a:rPr kumimoji="1" lang="en-US" altLang="zh-TW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September, 2016  	             Sunny</a:t>
            </a:r>
            <a:endParaRPr kumimoji="1" lang="en-US" altLang="zh-TW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214422"/>
            <a:ext cx="9448933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Today was my first day to be a prefect.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I saw some naughty pupils at school.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was so excited to be a prefect. I want to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be a responsible prefect.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7" name="irc_mi" descr="pupil clipart black and white的圖片搜尋結果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357950" y="4143380"/>
            <a:ext cx="2197459" cy="212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" y="147622"/>
            <a:ext cx="5693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285728"/>
            <a:ext cx="92298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I was on duty at the first recess near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the stairs.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I saw one schoolmate jump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on the floor.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Then I said, ‘Keep left and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walk slowly on the stairs.’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But he didn’t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listen to me so I took out my record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dirty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b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ook</a:t>
            </a:r>
            <a:r>
              <a:rPr kumimoji="1" lang="en-US" altLang="zh-TW" sz="4400" dirty="0" smtClean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to write his name. 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6" name="irc_mi" descr="naughty pupil clipart black and white的圖片搜尋結果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1359" y="4572008"/>
            <a:ext cx="3036537" cy="20018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240" y="147622"/>
            <a:ext cx="56938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  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285728"/>
            <a:ext cx="9319859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    Then I was on duty at the second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dirty="0">
                <a:latin typeface="+mj-lt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recess in the playground.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I saw two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schoolmates fight with each other.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I stopped them from fighting. Then I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wrote down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their names on the record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book. They felt regretful.</a:t>
            </a:r>
            <a:r>
              <a:rPr kumimoji="1" lang="en-US" altLang="zh-TW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 </a:t>
            </a:r>
            <a:r>
              <a:rPr kumimoji="1" lang="en-US" altLang="zh-TW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新細明體" pitchFamily="18" charset="-120"/>
                <a:cs typeface="Times New Roman" pitchFamily="18" charset="0"/>
              </a:rPr>
              <a:t>I felt glad.</a:t>
            </a:r>
            <a:endParaRPr kumimoji="1" lang="en-US" altLang="zh-TW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4282" y="4500570"/>
            <a:ext cx="871543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/>
              <a:t>    At </a:t>
            </a:r>
            <a:r>
              <a:rPr lang="en-US" sz="4400" dirty="0"/>
              <a:t>last, I hope all the schoolmates can behave well.</a:t>
            </a:r>
            <a:endParaRPr lang="zh-TW" altLang="en-US" sz="4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173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投影片 1</vt:lpstr>
      <vt:lpstr>投影片 2</vt:lpstr>
      <vt:lpstr>投影片 3</vt:lpstr>
      <vt:lpstr>投影片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Carmen Mok</dc:creator>
  <cp:lastModifiedBy>Carmen Mok</cp:lastModifiedBy>
  <cp:revision>6</cp:revision>
  <dcterms:created xsi:type="dcterms:W3CDTF">2017-07-10T00:34:25Z</dcterms:created>
  <dcterms:modified xsi:type="dcterms:W3CDTF">2017-07-10T00:46:57Z</dcterms:modified>
</cp:coreProperties>
</file>