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165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92B48-68B1-46E5-9E6D-83F99FD1648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A9FA1-BFF2-4B7B-95D0-8F0C3972A3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7946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A9FA1-BFF2-4B7B-95D0-8F0C3972A3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433C32-682F-41E3-9DC0-7687845D79EA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1A596B1-24D1-4D63-AB1F-D042EEA19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HK" dirty="0"/>
              <a:t/>
            </a:r>
            <a:br>
              <a:rPr lang="en-HK" dirty="0"/>
            </a:br>
            <a:r>
              <a:rPr lang="en-HK" sz="6700" dirty="0"/>
              <a:t>O</a:t>
            </a:r>
            <a:r>
              <a:rPr lang="en-HK" sz="6700" dirty="0" smtClean="0"/>
              <a:t>ne day trip</a:t>
            </a:r>
            <a:endParaRPr lang="en-US" sz="6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57694"/>
            <a:ext cx="8858280" cy="1785950"/>
          </a:xfrm>
        </p:spPr>
        <p:txBody>
          <a:bodyPr>
            <a:normAutofit/>
          </a:bodyPr>
          <a:lstStyle/>
          <a:p>
            <a:pPr algn="ctr"/>
            <a:r>
              <a:rPr lang="en-HK" dirty="0" smtClean="0"/>
              <a:t> </a:t>
            </a:r>
            <a:r>
              <a:rPr lang="en-HK" sz="5700" dirty="0" smtClean="0"/>
              <a:t>Lam Ngai Man </a:t>
            </a:r>
            <a:r>
              <a:rPr lang="en-HK" sz="5700" dirty="0" err="1" smtClean="0"/>
              <a:t>Charmaine</a:t>
            </a:r>
            <a:endParaRPr lang="en-HK" sz="5700" dirty="0" smtClean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Want </a:t>
            </a:r>
            <a: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 have a trip? </a:t>
            </a:r>
            <a: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Join </a:t>
            </a:r>
            <a: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“Happy One </a:t>
            </a:r>
            <a:r>
              <a:rPr lang="en-HK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ay Trip!”</a:t>
            </a:r>
            <a:br>
              <a:rPr lang="en-H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24168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HK" dirty="0" smtClean="0"/>
              <a:t> </a:t>
            </a:r>
          </a:p>
          <a:p>
            <a:pPr>
              <a:buNone/>
            </a:pPr>
            <a:r>
              <a:rPr lang="en-HK" sz="3600" dirty="0" smtClean="0"/>
              <a:t>In the morning, we will take</a:t>
            </a:r>
          </a:p>
          <a:p>
            <a:pPr>
              <a:buNone/>
            </a:pPr>
            <a:r>
              <a:rPr lang="en-HK" sz="3600" dirty="0" smtClean="0"/>
              <a:t> you to Ocean Park. You can</a:t>
            </a:r>
          </a:p>
          <a:p>
            <a:pPr>
              <a:buNone/>
            </a:pPr>
            <a:r>
              <a:rPr lang="en-HK" sz="3600" dirty="0" smtClean="0"/>
              <a:t> see the cute dolphin show,</a:t>
            </a:r>
          </a:p>
          <a:p>
            <a:pPr>
              <a:buNone/>
            </a:pPr>
            <a:r>
              <a:rPr lang="en-HK" sz="3600" dirty="0" smtClean="0"/>
              <a:t>enjoy the exciting rides or </a:t>
            </a:r>
          </a:p>
          <a:p>
            <a:pPr>
              <a:buNone/>
            </a:pPr>
            <a:r>
              <a:rPr lang="en-HK" sz="3600" dirty="0" smtClean="0"/>
              <a:t>ride on the cable car!</a:t>
            </a:r>
          </a:p>
          <a:p>
            <a:pPr>
              <a:buNone/>
            </a:pPr>
            <a:endParaRPr lang="en-US" sz="4000" dirty="0"/>
          </a:p>
        </p:txBody>
      </p:sp>
      <p:sp>
        <p:nvSpPr>
          <p:cNvPr id="17410" name="AutoShape 2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AutoShape 12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AutoShape 14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4" name="AutoShape 16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6" name="AutoShape 18" descr="Image result for ocean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 descr="Image result for ocean par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1438" y="4786322"/>
            <a:ext cx="2822562" cy="20716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7428" name="AutoShape 20" descr="Image result for ocean park rid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21537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HK" sz="3300" dirty="0" smtClean="0"/>
              <a:t>  </a:t>
            </a:r>
            <a:r>
              <a:rPr lang="en-HK" sz="3300" dirty="0" smtClean="0"/>
              <a:t>   </a:t>
            </a:r>
            <a:r>
              <a:rPr lang="en-HK" sz="3200" dirty="0" smtClean="0"/>
              <a:t>In </a:t>
            </a:r>
            <a:r>
              <a:rPr lang="en-HK" sz="3200" dirty="0" smtClean="0"/>
              <a:t>the afternoon, maybe you are hungry. We will take you to Aberdeen and have </a:t>
            </a:r>
            <a:r>
              <a:rPr lang="en-HK" sz="3200" dirty="0" smtClean="0"/>
              <a:t>a </a:t>
            </a:r>
            <a:r>
              <a:rPr lang="en-HK" sz="3200" dirty="0" smtClean="0"/>
              <a:t>scrumptious lunch! We </a:t>
            </a:r>
            <a:r>
              <a:rPr lang="en-HK" sz="3200" dirty="0" smtClean="0"/>
              <a:t>will go to Jumbo </a:t>
            </a:r>
            <a:r>
              <a:rPr lang="en-HK" sz="3200" dirty="0" smtClean="0"/>
              <a:t>restaurant </a:t>
            </a:r>
            <a:r>
              <a:rPr lang="en-HK" sz="3200" dirty="0" smtClean="0"/>
              <a:t>and have fresh seafood! Isn’t it delicious? The restaurant building is also amazing! You will like it very much!</a:t>
            </a:r>
            <a:endParaRPr lang="en-US" sz="3200" dirty="0"/>
          </a:p>
        </p:txBody>
      </p:sp>
      <p:sp>
        <p:nvSpPr>
          <p:cNvPr id="16386" name="AutoShape 2" descr="Image result for aberdeen jumbo floating seafood restaura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Image result for aberdeen jumbo floating seafood restaura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Image result for aberdeen jumbo floating seafood restaura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714884"/>
            <a:ext cx="3500430" cy="2143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Image result for aberdeen jumbo floating seafood restauran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86322"/>
            <a:ext cx="3286116" cy="2071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6512" y="548680"/>
            <a:ext cx="5688632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HK" sz="3200" dirty="0" smtClean="0"/>
              <a:t>  In the evening, we will take </a:t>
            </a:r>
          </a:p>
          <a:p>
            <a:pPr>
              <a:buNone/>
            </a:pPr>
            <a:r>
              <a:rPr lang="en-HK" sz="3200" dirty="0" smtClean="0"/>
              <a:t>you to watch the stunning </a:t>
            </a:r>
          </a:p>
          <a:p>
            <a:pPr>
              <a:buNone/>
            </a:pPr>
            <a:r>
              <a:rPr lang="en-HK" sz="3200" dirty="0" smtClean="0"/>
              <a:t>sunset. It is so beautiful! We</a:t>
            </a:r>
          </a:p>
          <a:p>
            <a:pPr>
              <a:buNone/>
            </a:pPr>
            <a:r>
              <a:rPr lang="en-HK" sz="3200" dirty="0" smtClean="0"/>
              <a:t> know you will be surprised!</a:t>
            </a:r>
          </a:p>
          <a:p>
            <a:pPr>
              <a:buNone/>
            </a:pPr>
            <a:r>
              <a:rPr lang="en-HK" sz="3200" dirty="0" smtClean="0"/>
              <a:t>You can take photos with</a:t>
            </a:r>
          </a:p>
          <a:p>
            <a:pPr>
              <a:buNone/>
            </a:pPr>
            <a:r>
              <a:rPr lang="en-HK" sz="3200" dirty="0" smtClean="0"/>
              <a:t> the sunset. We know you </a:t>
            </a:r>
          </a:p>
          <a:p>
            <a:pPr>
              <a:buNone/>
            </a:pPr>
            <a:r>
              <a:rPr lang="en-HK" sz="3200" dirty="0" smtClean="0"/>
              <a:t>think it is great, right?</a:t>
            </a:r>
          </a:p>
          <a:p>
            <a:pPr>
              <a:buNone/>
            </a:pPr>
            <a:r>
              <a:rPr lang="en-HK" sz="3200" dirty="0" smtClean="0"/>
              <a:t>Join Happy </a:t>
            </a:r>
            <a:r>
              <a:rPr lang="en-HK" sz="3200" dirty="0" smtClean="0"/>
              <a:t>One </a:t>
            </a:r>
            <a:r>
              <a:rPr lang="en-HK" sz="3200" dirty="0"/>
              <a:t>D</a:t>
            </a:r>
            <a:r>
              <a:rPr lang="en-HK" sz="3200" dirty="0" smtClean="0"/>
              <a:t>ay Trip! </a:t>
            </a:r>
            <a:endParaRPr lang="en-US" sz="3200" dirty="0"/>
          </a:p>
        </p:txBody>
      </p:sp>
      <p:pic>
        <p:nvPicPr>
          <p:cNvPr id="4" name="Picture 3" descr="Image result for sunse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7545" y="3933056"/>
            <a:ext cx="3500430" cy="21431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 descr="Image result for sunset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1571612"/>
            <a:ext cx="2928958" cy="207170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237</TotalTime>
  <Words>157</Words>
  <Application>Microsoft Office PowerPoint</Application>
  <PresentationFormat>如螢幕大小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Urban</vt:lpstr>
      <vt:lpstr> One day trip</vt:lpstr>
      <vt:lpstr>Want to have a trip? Join “Happy One Day Trip!” </vt:lpstr>
      <vt:lpstr>投影片 3</vt:lpstr>
      <vt:lpstr>投影片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 LAM</dc:creator>
  <cp:lastModifiedBy>Carmen Mok</cp:lastModifiedBy>
  <cp:revision>16</cp:revision>
  <dcterms:created xsi:type="dcterms:W3CDTF">2017-03-22T14:26:33Z</dcterms:created>
  <dcterms:modified xsi:type="dcterms:W3CDTF">2017-07-06T07:46:02Z</dcterms:modified>
</cp:coreProperties>
</file>