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8" d="100"/>
          <a:sy n="78" d="100"/>
        </p:scale>
        <p:origin x="-1050"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1463AE5F-4E88-436D-AA48-79B2C41E822C}" type="datetimeFigureOut">
              <a:rPr lang="zh-TW" altLang="en-US" smtClean="0"/>
              <a:pPr/>
              <a:t>2017/7/10</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317D8C91-5FFF-4183-AD8D-49AAB5222FAC}"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alpha val="43000"/>
          </a:srgbClr>
        </a:solidFill>
        <a:effectLst/>
      </p:bgPr>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63AE5F-4E88-436D-AA48-79B2C41E822C}" type="datetimeFigureOut">
              <a:rPr lang="zh-TW" altLang="en-US" smtClean="0"/>
              <a:pPr/>
              <a:t>2017/7/10</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7D8C91-5FFF-4183-AD8D-49AAB5222FAC}"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714348" y="0"/>
            <a:ext cx="7772400" cy="1470025"/>
          </a:xfrm>
        </p:spPr>
        <p:txBody>
          <a:bodyPr>
            <a:normAutofit/>
          </a:bodyPr>
          <a:lstStyle/>
          <a:p>
            <a:r>
              <a:rPr lang="en-US" altLang="zh-TW" sz="8800" dirty="0" smtClean="0">
                <a:solidFill>
                  <a:schemeClr val="accent5">
                    <a:lumMod val="60000"/>
                    <a:lumOff val="40000"/>
                  </a:schemeClr>
                </a:solidFill>
                <a:latin typeface="STLiti" pitchFamily="2" charset="-122"/>
                <a:ea typeface="STLiti" pitchFamily="2" charset="-122"/>
              </a:rPr>
              <a:t>A biography </a:t>
            </a:r>
            <a:endParaRPr lang="zh-TW" altLang="en-US" sz="8800" dirty="0">
              <a:solidFill>
                <a:schemeClr val="accent5">
                  <a:lumMod val="60000"/>
                  <a:lumOff val="40000"/>
                </a:schemeClr>
              </a:solidFill>
              <a:latin typeface="STLiti" pitchFamily="2" charset="-122"/>
              <a:ea typeface="STLiti" pitchFamily="2" charset="-122"/>
            </a:endParaRPr>
          </a:p>
        </p:txBody>
      </p:sp>
      <p:sp>
        <p:nvSpPr>
          <p:cNvPr id="5" name="文字方塊 4"/>
          <p:cNvSpPr txBox="1"/>
          <p:nvPr/>
        </p:nvSpPr>
        <p:spPr>
          <a:xfrm>
            <a:off x="214282" y="1571612"/>
            <a:ext cx="8715404" cy="1015663"/>
          </a:xfrm>
          <a:prstGeom prst="rect">
            <a:avLst/>
          </a:prstGeom>
          <a:noFill/>
        </p:spPr>
        <p:txBody>
          <a:bodyPr wrap="square" rtlCol="0">
            <a:spAutoFit/>
          </a:bodyPr>
          <a:lstStyle/>
          <a:p>
            <a:pPr algn="ctr"/>
            <a:r>
              <a:rPr lang="en-US" altLang="zh-TW" sz="6000" dirty="0" smtClean="0">
                <a:solidFill>
                  <a:schemeClr val="accent4">
                    <a:lumMod val="60000"/>
                    <a:lumOff val="40000"/>
                  </a:schemeClr>
                </a:solidFill>
                <a:latin typeface="STLiti" pitchFamily="2" charset="-122"/>
                <a:ea typeface="STLiti" pitchFamily="2" charset="-122"/>
              </a:rPr>
              <a:t>Cheung </a:t>
            </a:r>
            <a:r>
              <a:rPr lang="en-US" altLang="zh-TW" sz="6000" dirty="0" smtClean="0">
                <a:solidFill>
                  <a:schemeClr val="accent4">
                    <a:lumMod val="60000"/>
                    <a:lumOff val="40000"/>
                  </a:schemeClr>
                </a:solidFill>
                <a:latin typeface="STLiti" pitchFamily="2" charset="-122"/>
                <a:ea typeface="STLiti" pitchFamily="2" charset="-122"/>
              </a:rPr>
              <a:t>Tat Long Edward</a:t>
            </a:r>
            <a:endParaRPr lang="zh-TW" altLang="en-US" sz="6000" dirty="0">
              <a:solidFill>
                <a:schemeClr val="accent4">
                  <a:lumMod val="60000"/>
                  <a:lumOff val="40000"/>
                </a:schemeClr>
              </a:solidFill>
              <a:latin typeface="STLiti" pitchFamily="2" charset="-122"/>
              <a:ea typeface="STLiti" pitchFamily="2" charset="-122"/>
            </a:endParaRPr>
          </a:p>
        </p:txBody>
      </p:sp>
      <p:pic>
        <p:nvPicPr>
          <p:cNvPr id="1027" name="Picture 3"/>
          <p:cNvPicPr>
            <a:picLocks noChangeAspect="1" noChangeArrowheads="1"/>
          </p:cNvPicPr>
          <p:nvPr/>
        </p:nvPicPr>
        <p:blipFill rotWithShape="1">
          <a:blip r:embed="rId2">
            <a:extLst>
              <a:ext uri="{28A0092B-C50C-407E-A947-70E740481C1C}">
                <a14:useLocalDpi xmlns="" xmlns:a14="http://schemas.microsoft.com/office/drawing/2010/main" val="0"/>
              </a:ext>
            </a:extLst>
          </a:blip>
          <a:srcRect b="10759"/>
          <a:stretch/>
        </p:blipFill>
        <p:spPr bwMode="auto">
          <a:xfrm>
            <a:off x="3059832" y="2587275"/>
            <a:ext cx="3600400" cy="373607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250825" y="2060575"/>
            <a:ext cx="8704263" cy="4537075"/>
          </a:xfrm>
          <a:noFill/>
        </p:spPr>
        <p:txBody>
          <a:bodyPr/>
          <a:lstStyle/>
          <a:p>
            <a:pPr eaLnBrk="1" hangingPunct="1">
              <a:buFont typeface="Wingdings" pitchFamily="2" charset="2"/>
              <a:buNone/>
            </a:pPr>
            <a:r>
              <a:rPr lang="en-US" altLang="zh-HK" dirty="0" smtClean="0"/>
              <a:t>	</a:t>
            </a:r>
            <a:endParaRPr lang="en-US" altLang="zh-TW" sz="8000" dirty="0" smtClean="0">
              <a:latin typeface="Times New Roman" pitchFamily="18" charset="0"/>
            </a:endParaRPr>
          </a:p>
        </p:txBody>
      </p:sp>
      <p:sp>
        <p:nvSpPr>
          <p:cNvPr id="3077" name="Rectangle 5"/>
          <p:cNvSpPr>
            <a:spLocks noChangeArrowheads="1"/>
          </p:cNvSpPr>
          <p:nvPr/>
        </p:nvSpPr>
        <p:spPr bwMode="auto">
          <a:xfrm>
            <a:off x="214282" y="0"/>
            <a:ext cx="8501122" cy="6072230"/>
          </a:xfrm>
          <a:prstGeom prst="rect">
            <a:avLst/>
          </a:prstGeom>
          <a:noFill/>
          <a:ln w="9525">
            <a:noFill/>
            <a:miter lim="800000"/>
            <a:headEnd/>
            <a:tailEnd/>
          </a:ln>
          <a:effectLst/>
        </p:spPr>
        <p:txBody>
          <a:bodyPr/>
          <a:lstStyle/>
          <a:p>
            <a:pPr marL="342900" indent="-342900">
              <a:spcBef>
                <a:spcPct val="20000"/>
              </a:spcBef>
              <a:buClr>
                <a:schemeClr val="tx1"/>
              </a:buClr>
              <a:buSzPct val="60000"/>
              <a:buFont typeface="Wingdings" pitchFamily="2" charset="2"/>
              <a:buNone/>
            </a:pPr>
            <a:r>
              <a:rPr lang="en-US" altLang="zh-HK" sz="3600" dirty="0">
                <a:latin typeface="Comic Sans MS" pitchFamily="66" charset="0"/>
                <a:ea typeface="STLiti" pitchFamily="2" charset="-122"/>
              </a:rPr>
              <a:t> </a:t>
            </a:r>
            <a:r>
              <a:rPr lang="en-US" altLang="zh-HK" sz="3600" dirty="0" smtClean="0">
                <a:latin typeface="Comic Sans MS" pitchFamily="66" charset="0"/>
                <a:ea typeface="STLiti" pitchFamily="2" charset="-122"/>
              </a:rPr>
              <a:t>        I am exceedingly famous in 2057. All the people know me including kids. I am an extraordinarily outstanding president in the US now.</a:t>
            </a:r>
          </a:p>
          <a:p>
            <a:pPr marL="342900" indent="-342900">
              <a:spcBef>
                <a:spcPct val="20000"/>
              </a:spcBef>
              <a:buClr>
                <a:schemeClr val="tx1"/>
              </a:buClr>
              <a:buSzPct val="60000"/>
              <a:buFont typeface="Wingdings" pitchFamily="2" charset="2"/>
              <a:buNone/>
            </a:pPr>
            <a:endParaRPr lang="en-US" altLang="zh-HK" sz="3600" dirty="0">
              <a:latin typeface="Comic Sans MS" pitchFamily="66" charset="0"/>
              <a:ea typeface="STLiti" pitchFamily="2" charset="-122"/>
            </a:endParaRPr>
          </a:p>
          <a:p>
            <a:pPr marL="342900" indent="-342900">
              <a:spcBef>
                <a:spcPct val="20000"/>
              </a:spcBef>
              <a:buClr>
                <a:schemeClr val="tx1"/>
              </a:buClr>
              <a:buSzPct val="60000"/>
              <a:buFont typeface="Wingdings" pitchFamily="2" charset="2"/>
              <a:buNone/>
            </a:pPr>
            <a:r>
              <a:rPr lang="en-US" altLang="zh-HK" sz="3600" dirty="0" smtClean="0">
                <a:latin typeface="Comic Sans MS" pitchFamily="66" charset="0"/>
                <a:ea typeface="STLiti" pitchFamily="2" charset="-122"/>
              </a:rPr>
              <a:t>         I am Edward Cheung. In 2057, I am 51 years old. I am not too senile. I became the president’s right-hand man in 2022. Moreover, I promoted in 2025. I have been a finance</a:t>
            </a:r>
          </a:p>
          <a:p>
            <a:pPr marL="342900" indent="-342900">
              <a:spcBef>
                <a:spcPct val="20000"/>
              </a:spcBef>
              <a:buClr>
                <a:schemeClr val="tx1"/>
              </a:buClr>
              <a:buSzPct val="60000"/>
              <a:buFont typeface="Wingdings" pitchFamily="2" charset="2"/>
              <a:buNone/>
            </a:pPr>
            <a:endParaRPr lang="en-US" altLang="zh-HK" sz="4400" dirty="0" smtClean="0">
              <a:solidFill>
                <a:schemeClr val="hlink"/>
              </a:solidFill>
              <a:latin typeface="Times New Roman" pitchFamily="18" charset="0"/>
            </a:endParaRPr>
          </a:p>
          <a:p>
            <a:pPr marL="342900" indent="-342900">
              <a:spcBef>
                <a:spcPct val="20000"/>
              </a:spcBef>
              <a:buClr>
                <a:schemeClr val="tx1"/>
              </a:buClr>
              <a:buSzPct val="60000"/>
              <a:buFont typeface="Wingdings" pitchFamily="2" charset="2"/>
              <a:buNone/>
            </a:pPr>
            <a:endParaRPr lang="en-US" altLang="zh-HK" sz="2800" dirty="0">
              <a:solidFill>
                <a:schemeClr val="hlink"/>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ox(in)">
                                      <p:cBhvr>
                                        <p:cTn id="7" dur="10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250825" y="2060575"/>
            <a:ext cx="8704263" cy="4537075"/>
          </a:xfrm>
          <a:noFill/>
        </p:spPr>
        <p:txBody>
          <a:bodyPr/>
          <a:lstStyle/>
          <a:p>
            <a:pPr eaLnBrk="1" hangingPunct="1">
              <a:buFont typeface="Wingdings" pitchFamily="2" charset="2"/>
              <a:buNone/>
            </a:pPr>
            <a:r>
              <a:rPr lang="en-US" altLang="zh-HK" dirty="0" smtClean="0"/>
              <a:t>	</a:t>
            </a:r>
            <a:endParaRPr lang="en-US" altLang="zh-TW" sz="8000" dirty="0" smtClean="0">
              <a:latin typeface="Times New Roman" pitchFamily="18" charset="0"/>
            </a:endParaRPr>
          </a:p>
        </p:txBody>
      </p:sp>
      <p:sp>
        <p:nvSpPr>
          <p:cNvPr id="3077" name="Rectangle 5"/>
          <p:cNvSpPr>
            <a:spLocks noChangeArrowheads="1"/>
          </p:cNvSpPr>
          <p:nvPr/>
        </p:nvSpPr>
        <p:spPr bwMode="auto">
          <a:xfrm>
            <a:off x="357158" y="142852"/>
            <a:ext cx="8501122" cy="6072230"/>
          </a:xfrm>
          <a:prstGeom prst="rect">
            <a:avLst/>
          </a:prstGeom>
          <a:noFill/>
          <a:ln w="9525">
            <a:noFill/>
            <a:miter lim="800000"/>
            <a:headEnd/>
            <a:tailEnd/>
          </a:ln>
          <a:effectLst/>
        </p:spPr>
        <p:txBody>
          <a:bodyPr/>
          <a:lstStyle/>
          <a:p>
            <a:pPr marL="342900" indent="-342900">
              <a:spcBef>
                <a:spcPct val="20000"/>
              </a:spcBef>
              <a:buClr>
                <a:schemeClr val="tx1"/>
              </a:buClr>
              <a:buSzPct val="60000"/>
              <a:buFont typeface="Wingdings" pitchFamily="2" charset="2"/>
              <a:buNone/>
            </a:pPr>
            <a:r>
              <a:rPr lang="en-US" altLang="zh-HK" sz="3600" dirty="0">
                <a:latin typeface="Comic Sans MS" pitchFamily="66" charset="0"/>
                <a:ea typeface="STLiti" pitchFamily="2" charset="-122"/>
              </a:rPr>
              <a:t> </a:t>
            </a:r>
            <a:r>
              <a:rPr lang="en-US" altLang="zh-HK" sz="3600" dirty="0" smtClean="0">
                <a:latin typeface="Comic Sans MS" pitchFamily="66" charset="0"/>
                <a:ea typeface="STLiti" pitchFamily="2" charset="-122"/>
              </a:rPr>
              <a:t>  </a:t>
            </a:r>
            <a:r>
              <a:rPr lang="en-US" altLang="zh-HK" sz="3600" dirty="0">
                <a:latin typeface="Comic Sans MS" pitchFamily="66" charset="0"/>
                <a:ea typeface="STLiti" pitchFamily="2" charset="-122"/>
              </a:rPr>
              <a:t>m</a:t>
            </a:r>
            <a:r>
              <a:rPr lang="en-US" altLang="zh-HK" sz="3600" dirty="0" smtClean="0">
                <a:latin typeface="Comic Sans MS" pitchFamily="66" charset="0"/>
                <a:ea typeface="STLiti" pitchFamily="2" charset="-122"/>
              </a:rPr>
              <a:t>inister until 2050. I devoted myself to the job. I worked for 14 hours a day. I was generally exhausted in those days.</a:t>
            </a:r>
          </a:p>
          <a:p>
            <a:pPr marL="342900" indent="-342900">
              <a:spcBef>
                <a:spcPct val="20000"/>
              </a:spcBef>
              <a:buClr>
                <a:schemeClr val="tx1"/>
              </a:buClr>
              <a:buSzPct val="60000"/>
              <a:buFont typeface="Wingdings" pitchFamily="2" charset="2"/>
              <a:buNone/>
            </a:pPr>
            <a:endParaRPr lang="en-US" altLang="zh-HK" sz="3200" dirty="0" smtClean="0">
              <a:latin typeface="Comic Sans MS" pitchFamily="66" charset="0"/>
              <a:ea typeface="STLiti" pitchFamily="2" charset="-122"/>
            </a:endParaRPr>
          </a:p>
          <a:p>
            <a:pPr marL="342900" indent="-342900">
              <a:spcBef>
                <a:spcPct val="20000"/>
              </a:spcBef>
              <a:buClr>
                <a:schemeClr val="tx1"/>
              </a:buClr>
              <a:buSzPct val="60000"/>
              <a:buFont typeface="Wingdings" pitchFamily="2" charset="2"/>
              <a:buNone/>
            </a:pPr>
            <a:r>
              <a:rPr lang="en-US" altLang="zh-HK" sz="3600" dirty="0">
                <a:latin typeface="Comic Sans MS" pitchFamily="66" charset="0"/>
                <a:ea typeface="STLiti" pitchFamily="2" charset="-122"/>
              </a:rPr>
              <a:t> </a:t>
            </a:r>
            <a:r>
              <a:rPr lang="en-US" altLang="zh-HK" sz="3600" dirty="0" smtClean="0">
                <a:latin typeface="Comic Sans MS" pitchFamily="66" charset="0"/>
                <a:ea typeface="STLiti" pitchFamily="2" charset="-122"/>
              </a:rPr>
              <a:t>         Eventually, I participated in the presidential election in 2050.  Greatly fortunately, I won the presidential election votes with my supercalifragilisticexpialidocious </a:t>
            </a:r>
          </a:p>
          <a:p>
            <a:pPr marL="342900" indent="-342900">
              <a:spcBef>
                <a:spcPct val="20000"/>
              </a:spcBef>
              <a:buClr>
                <a:schemeClr val="tx1"/>
              </a:buClr>
              <a:buSzPct val="60000"/>
              <a:buFont typeface="Wingdings" pitchFamily="2" charset="2"/>
              <a:buNone/>
            </a:pPr>
            <a:r>
              <a:rPr lang="en-US" altLang="zh-HK" sz="3600" dirty="0">
                <a:latin typeface="Comic Sans MS" pitchFamily="66" charset="0"/>
                <a:ea typeface="STLiti" pitchFamily="2" charset="-122"/>
              </a:rPr>
              <a:t> </a:t>
            </a:r>
            <a:r>
              <a:rPr lang="en-US" altLang="zh-HK" sz="3600" dirty="0" smtClean="0">
                <a:latin typeface="Comic Sans MS" pitchFamily="66" charset="0"/>
                <a:ea typeface="STLiti" pitchFamily="2" charset="-122"/>
              </a:rPr>
              <a:t>        </a:t>
            </a:r>
          </a:p>
          <a:p>
            <a:pPr marL="342900" indent="-342900">
              <a:spcBef>
                <a:spcPct val="20000"/>
              </a:spcBef>
              <a:buClr>
                <a:schemeClr val="tx1"/>
              </a:buClr>
              <a:buSzPct val="60000"/>
              <a:buFont typeface="Wingdings" pitchFamily="2" charset="2"/>
              <a:buNone/>
            </a:pPr>
            <a:r>
              <a:rPr lang="en-US" altLang="zh-HK" sz="3600" dirty="0" smtClean="0">
                <a:latin typeface="Comic Sans MS" pitchFamily="66" charset="0"/>
                <a:ea typeface="STLiti" pitchFamily="2" charset="-122"/>
              </a:rPr>
              <a:t> </a:t>
            </a:r>
          </a:p>
          <a:p>
            <a:pPr marL="342900" indent="-342900">
              <a:spcBef>
                <a:spcPct val="20000"/>
              </a:spcBef>
              <a:buClr>
                <a:schemeClr val="tx1"/>
              </a:buClr>
              <a:buSzPct val="60000"/>
              <a:buFont typeface="Wingdings" pitchFamily="2" charset="2"/>
              <a:buNone/>
            </a:pPr>
            <a:endParaRPr lang="en-US" altLang="zh-HK" sz="4400" dirty="0" smtClean="0">
              <a:solidFill>
                <a:schemeClr val="hlink"/>
              </a:solidFill>
              <a:latin typeface="Times New Roman" pitchFamily="18" charset="0"/>
            </a:endParaRPr>
          </a:p>
          <a:p>
            <a:pPr marL="342900" indent="-342900">
              <a:spcBef>
                <a:spcPct val="20000"/>
              </a:spcBef>
              <a:buClr>
                <a:schemeClr val="tx1"/>
              </a:buClr>
              <a:buSzPct val="60000"/>
              <a:buFont typeface="Wingdings" pitchFamily="2" charset="2"/>
              <a:buNone/>
            </a:pPr>
            <a:endParaRPr lang="en-US" altLang="zh-HK" sz="2800" dirty="0">
              <a:solidFill>
                <a:schemeClr val="hlink"/>
              </a:solidFill>
              <a:latin typeface="Times New Roman" pitchFamily="18" charset="0"/>
            </a:endParaRPr>
          </a:p>
        </p:txBody>
      </p:sp>
    </p:spTree>
    <p:extLst>
      <p:ext uri="{BB962C8B-B14F-4D97-AF65-F5344CB8AC3E}">
        <p14:creationId xmlns="" xmlns:p14="http://schemas.microsoft.com/office/powerpoint/2010/main" val="42181396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ox(in)">
                                      <p:cBhvr>
                                        <p:cTn id="7" dur="10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250825" y="2060575"/>
            <a:ext cx="8704263" cy="4537075"/>
          </a:xfrm>
          <a:noFill/>
        </p:spPr>
        <p:txBody>
          <a:bodyPr/>
          <a:lstStyle/>
          <a:p>
            <a:pPr eaLnBrk="1" hangingPunct="1">
              <a:buFont typeface="Wingdings" pitchFamily="2" charset="2"/>
              <a:buNone/>
            </a:pPr>
            <a:r>
              <a:rPr lang="en-US" altLang="zh-HK" dirty="0" smtClean="0"/>
              <a:t>	</a:t>
            </a:r>
            <a:endParaRPr lang="en-US" altLang="zh-TW" sz="8000" dirty="0" smtClean="0">
              <a:latin typeface="Times New Roman" pitchFamily="18" charset="0"/>
            </a:endParaRPr>
          </a:p>
        </p:txBody>
      </p:sp>
      <p:sp>
        <p:nvSpPr>
          <p:cNvPr id="3077" name="Rectangle 5"/>
          <p:cNvSpPr>
            <a:spLocks noChangeArrowheads="1"/>
          </p:cNvSpPr>
          <p:nvPr/>
        </p:nvSpPr>
        <p:spPr bwMode="auto">
          <a:xfrm>
            <a:off x="357158" y="785770"/>
            <a:ext cx="8501122" cy="6072230"/>
          </a:xfrm>
          <a:prstGeom prst="rect">
            <a:avLst/>
          </a:prstGeom>
          <a:noFill/>
          <a:ln w="9525">
            <a:noFill/>
            <a:miter lim="800000"/>
            <a:headEnd/>
            <a:tailEnd/>
          </a:ln>
          <a:effectLst/>
        </p:spPr>
        <p:txBody>
          <a:bodyPr/>
          <a:lstStyle/>
          <a:p>
            <a:pPr marL="342900" indent="-342900">
              <a:spcBef>
                <a:spcPct val="20000"/>
              </a:spcBef>
              <a:buClr>
                <a:schemeClr val="tx1"/>
              </a:buClr>
              <a:buSzPct val="60000"/>
              <a:buFont typeface="Wingdings" pitchFamily="2" charset="2"/>
              <a:buNone/>
            </a:pPr>
            <a:r>
              <a:rPr lang="en-US" altLang="zh-HK" sz="3600" dirty="0">
                <a:latin typeface="Comic Sans MS" pitchFamily="66" charset="0"/>
                <a:ea typeface="STLiti" pitchFamily="2" charset="-122"/>
              </a:rPr>
              <a:t> </a:t>
            </a:r>
            <a:r>
              <a:rPr lang="en-US" altLang="zh-HK" sz="3600" dirty="0" smtClean="0">
                <a:latin typeface="Comic Sans MS" pitchFamily="66" charset="0"/>
                <a:ea typeface="STLiti" pitchFamily="2" charset="-122"/>
              </a:rPr>
              <a:t>  election team. We were pleased. </a:t>
            </a:r>
          </a:p>
          <a:p>
            <a:pPr marL="342900" indent="-342900">
              <a:spcBef>
                <a:spcPct val="20000"/>
              </a:spcBef>
              <a:buClr>
                <a:schemeClr val="tx1"/>
              </a:buClr>
              <a:buSzPct val="60000"/>
              <a:buFont typeface="Wingdings" pitchFamily="2" charset="2"/>
              <a:buNone/>
            </a:pPr>
            <a:r>
              <a:rPr lang="en-US" altLang="zh-HK" sz="3600" dirty="0">
                <a:latin typeface="Comic Sans MS" pitchFamily="66" charset="0"/>
                <a:ea typeface="STLiti" pitchFamily="2" charset="-122"/>
              </a:rPr>
              <a:t> </a:t>
            </a:r>
            <a:r>
              <a:rPr lang="en-US" altLang="zh-HK" sz="3600" dirty="0" smtClean="0">
                <a:latin typeface="Comic Sans MS" pitchFamily="66" charset="0"/>
                <a:ea typeface="STLiti" pitchFamily="2" charset="-122"/>
              </a:rPr>
              <a:t>  </a:t>
            </a:r>
            <a:r>
              <a:rPr lang="en-US" altLang="zh-HK" sz="1200" dirty="0" smtClean="0">
                <a:latin typeface="Comic Sans MS" pitchFamily="66" charset="0"/>
                <a:ea typeface="STLiti" pitchFamily="2" charset="-122"/>
              </a:rPr>
              <a:t> </a:t>
            </a:r>
          </a:p>
          <a:p>
            <a:pPr marL="342900" indent="-342900">
              <a:spcBef>
                <a:spcPct val="20000"/>
              </a:spcBef>
              <a:buClr>
                <a:schemeClr val="tx1"/>
              </a:buClr>
              <a:buSzPct val="60000"/>
              <a:buFont typeface="Wingdings" pitchFamily="2" charset="2"/>
              <a:buNone/>
            </a:pPr>
            <a:r>
              <a:rPr lang="en-US" altLang="zh-HK" sz="3600" dirty="0">
                <a:latin typeface="Comic Sans MS" pitchFamily="66" charset="0"/>
                <a:ea typeface="STLiti" pitchFamily="2" charset="-122"/>
              </a:rPr>
              <a:t> </a:t>
            </a:r>
            <a:r>
              <a:rPr lang="en-US" altLang="zh-HK" sz="3600" dirty="0" smtClean="0">
                <a:latin typeface="Comic Sans MS" pitchFamily="66" charset="0"/>
                <a:ea typeface="STLiti" pitchFamily="2" charset="-122"/>
              </a:rPr>
              <a:t>       In the future, I will improve the education system, help the needy people discover their own capabilities and help them get jobs. So they can contribute the society. It can improve their lives as well. </a:t>
            </a:r>
          </a:p>
          <a:p>
            <a:pPr marL="342900" indent="-342900">
              <a:spcBef>
                <a:spcPct val="20000"/>
              </a:spcBef>
              <a:buClr>
                <a:schemeClr val="tx1"/>
              </a:buClr>
              <a:buSzPct val="60000"/>
              <a:buFont typeface="Wingdings" pitchFamily="2" charset="2"/>
              <a:buNone/>
            </a:pPr>
            <a:endParaRPr lang="en-US" altLang="zh-HK" sz="3600" dirty="0" smtClean="0">
              <a:latin typeface="Comic Sans MS" pitchFamily="66" charset="0"/>
              <a:ea typeface="STLiti" pitchFamily="2" charset="-122"/>
            </a:endParaRPr>
          </a:p>
          <a:p>
            <a:pPr marL="342900" indent="-342900">
              <a:spcBef>
                <a:spcPct val="20000"/>
              </a:spcBef>
              <a:buClr>
                <a:schemeClr val="tx1"/>
              </a:buClr>
              <a:buSzPct val="60000"/>
              <a:buFont typeface="Wingdings" pitchFamily="2" charset="2"/>
              <a:buNone/>
            </a:pPr>
            <a:r>
              <a:rPr lang="en-US" altLang="zh-HK" sz="3600" dirty="0" smtClean="0">
                <a:latin typeface="Comic Sans MS" pitchFamily="66" charset="0"/>
                <a:ea typeface="STLiti" pitchFamily="2" charset="-122"/>
              </a:rPr>
              <a:t> </a:t>
            </a:r>
          </a:p>
          <a:p>
            <a:pPr marL="342900" indent="-342900">
              <a:spcBef>
                <a:spcPct val="20000"/>
              </a:spcBef>
              <a:buClr>
                <a:schemeClr val="tx1"/>
              </a:buClr>
              <a:buSzPct val="60000"/>
              <a:buFont typeface="Wingdings" pitchFamily="2" charset="2"/>
              <a:buNone/>
            </a:pPr>
            <a:endParaRPr lang="en-US" altLang="zh-HK" sz="4400" dirty="0" smtClean="0">
              <a:latin typeface="Times New Roman" pitchFamily="18" charset="0"/>
            </a:endParaRPr>
          </a:p>
          <a:p>
            <a:pPr marL="342900" indent="-342900">
              <a:spcBef>
                <a:spcPct val="20000"/>
              </a:spcBef>
              <a:buClr>
                <a:schemeClr val="tx1"/>
              </a:buClr>
              <a:buSzPct val="60000"/>
              <a:buFont typeface="Wingdings" pitchFamily="2" charset="2"/>
              <a:buNone/>
            </a:pPr>
            <a:endParaRPr lang="en-US" altLang="zh-HK" sz="2800" dirty="0">
              <a:latin typeface="Times New Roman" pitchFamily="18" charset="0"/>
            </a:endParaRPr>
          </a:p>
        </p:txBody>
      </p:sp>
      <p:pic>
        <p:nvPicPr>
          <p:cNvPr id="2050" name="Picture 2"/>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8039111" y="5429264"/>
            <a:ext cx="1104889" cy="142873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0755858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ox(in)">
                                      <p:cBhvr>
                                        <p:cTn id="7" dur="10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250825" y="2060575"/>
            <a:ext cx="8704263" cy="4537075"/>
          </a:xfrm>
          <a:noFill/>
        </p:spPr>
        <p:txBody>
          <a:bodyPr/>
          <a:lstStyle/>
          <a:p>
            <a:pPr eaLnBrk="1" hangingPunct="1">
              <a:buFont typeface="Wingdings" pitchFamily="2" charset="2"/>
              <a:buNone/>
            </a:pPr>
            <a:r>
              <a:rPr lang="en-US" altLang="zh-HK" dirty="0" smtClean="0"/>
              <a:t>	</a:t>
            </a:r>
            <a:endParaRPr lang="en-US" altLang="zh-TW" sz="8000" dirty="0" smtClean="0">
              <a:latin typeface="Times New Roman" pitchFamily="18" charset="0"/>
            </a:endParaRPr>
          </a:p>
        </p:txBody>
      </p:sp>
      <p:sp>
        <p:nvSpPr>
          <p:cNvPr id="3077" name="Rectangle 5"/>
          <p:cNvSpPr>
            <a:spLocks noChangeArrowheads="1"/>
          </p:cNvSpPr>
          <p:nvPr/>
        </p:nvSpPr>
        <p:spPr bwMode="auto">
          <a:xfrm>
            <a:off x="285720" y="402360"/>
            <a:ext cx="8501122" cy="6455640"/>
          </a:xfrm>
          <a:prstGeom prst="rect">
            <a:avLst/>
          </a:prstGeom>
          <a:noFill/>
          <a:ln w="9525">
            <a:noFill/>
            <a:miter lim="800000"/>
            <a:headEnd/>
            <a:tailEnd/>
          </a:ln>
          <a:effectLst/>
        </p:spPr>
        <p:txBody>
          <a:bodyPr/>
          <a:lstStyle/>
          <a:p>
            <a:pPr marL="342900" indent="-342900">
              <a:spcBef>
                <a:spcPct val="20000"/>
              </a:spcBef>
              <a:buClr>
                <a:schemeClr val="tx1"/>
              </a:buClr>
              <a:buSzPct val="60000"/>
              <a:buFont typeface="Wingdings" pitchFamily="2" charset="2"/>
              <a:buNone/>
            </a:pPr>
            <a:r>
              <a:rPr lang="en-US" altLang="zh-HK" sz="3200" dirty="0" smtClean="0">
                <a:latin typeface="Comic Sans MS" pitchFamily="66" charset="0"/>
                <a:ea typeface="STLiti" pitchFamily="2" charset="-122"/>
              </a:rPr>
              <a:t>        </a:t>
            </a:r>
            <a:r>
              <a:rPr lang="en-US" altLang="zh-HK" sz="3600" dirty="0" smtClean="0">
                <a:latin typeface="Comic Sans MS" pitchFamily="66" charset="0"/>
                <a:ea typeface="STLiti" pitchFamily="2" charset="-122"/>
              </a:rPr>
              <a:t>I hope the next president can follow me, be responsible, respect to the president’s job. He can always keep the people’s interest in mind and promote social progress in an all-round way. </a:t>
            </a:r>
          </a:p>
          <a:p>
            <a:pPr marL="342900" indent="-342900">
              <a:spcBef>
                <a:spcPct val="20000"/>
              </a:spcBef>
              <a:buClr>
                <a:schemeClr val="tx1"/>
              </a:buClr>
              <a:buSzPct val="60000"/>
              <a:buFont typeface="Wingdings" pitchFamily="2" charset="2"/>
              <a:buNone/>
            </a:pPr>
            <a:endParaRPr lang="en-US" altLang="zh-HK" sz="1200" dirty="0">
              <a:latin typeface="Comic Sans MS" pitchFamily="66" charset="0"/>
              <a:ea typeface="STLiti" pitchFamily="2" charset="-122"/>
            </a:endParaRPr>
          </a:p>
          <a:p>
            <a:pPr marL="342900" indent="-342900">
              <a:spcBef>
                <a:spcPct val="20000"/>
              </a:spcBef>
              <a:buClr>
                <a:schemeClr val="tx1"/>
              </a:buClr>
              <a:buSzPct val="60000"/>
              <a:buFont typeface="Wingdings" pitchFamily="2" charset="2"/>
              <a:buNone/>
            </a:pPr>
            <a:r>
              <a:rPr lang="en-US" altLang="zh-HK" sz="3600" dirty="0" smtClean="0">
                <a:latin typeface="Comic Sans MS" pitchFamily="66" charset="0"/>
                <a:ea typeface="STLiti" pitchFamily="2" charset="-122"/>
              </a:rPr>
              <a:t>         I hope I can achieve my goal. That is to make US to be the strongest and the most important country in the world.  </a:t>
            </a:r>
          </a:p>
          <a:p>
            <a:pPr marL="342900" indent="-342900">
              <a:spcBef>
                <a:spcPct val="20000"/>
              </a:spcBef>
              <a:buClr>
                <a:schemeClr val="tx1"/>
              </a:buClr>
              <a:buSzPct val="60000"/>
              <a:buFont typeface="Wingdings" pitchFamily="2" charset="2"/>
              <a:buNone/>
            </a:pPr>
            <a:endParaRPr lang="en-US" altLang="zh-HK" sz="3200" dirty="0" smtClean="0">
              <a:latin typeface="Comic Sans MS" pitchFamily="66" charset="0"/>
              <a:ea typeface="STLiti" pitchFamily="2" charset="-122"/>
            </a:endParaRPr>
          </a:p>
          <a:p>
            <a:pPr marL="342900" indent="-342900">
              <a:spcBef>
                <a:spcPct val="20000"/>
              </a:spcBef>
              <a:buClr>
                <a:schemeClr val="tx1"/>
              </a:buClr>
              <a:buSzPct val="60000"/>
              <a:buFont typeface="Wingdings" pitchFamily="2" charset="2"/>
              <a:buNone/>
            </a:pPr>
            <a:r>
              <a:rPr lang="en-US" altLang="zh-HK" sz="3200" dirty="0" smtClean="0">
                <a:latin typeface="Comic Sans MS" pitchFamily="66" charset="0"/>
                <a:ea typeface="STLiti" pitchFamily="2" charset="-122"/>
              </a:rPr>
              <a:t> </a:t>
            </a:r>
          </a:p>
          <a:p>
            <a:pPr marL="342900" indent="-342900">
              <a:spcBef>
                <a:spcPct val="20000"/>
              </a:spcBef>
              <a:buClr>
                <a:schemeClr val="tx1"/>
              </a:buClr>
              <a:buSzPct val="60000"/>
              <a:buFont typeface="Wingdings" pitchFamily="2" charset="2"/>
              <a:buNone/>
            </a:pPr>
            <a:endParaRPr lang="en-US" altLang="zh-HK" sz="4000" dirty="0" smtClean="0">
              <a:latin typeface="Times New Roman" pitchFamily="18" charset="0"/>
            </a:endParaRPr>
          </a:p>
          <a:p>
            <a:pPr marL="342900" indent="-342900">
              <a:spcBef>
                <a:spcPct val="20000"/>
              </a:spcBef>
              <a:buClr>
                <a:schemeClr val="tx1"/>
              </a:buClr>
              <a:buSzPct val="60000"/>
              <a:buFont typeface="Wingdings" pitchFamily="2" charset="2"/>
              <a:buNone/>
            </a:pPr>
            <a:endParaRPr lang="en-US" altLang="zh-HK" sz="2400" dirty="0">
              <a:latin typeface="Times New Roman" pitchFamily="18" charset="0"/>
            </a:endParaRPr>
          </a:p>
        </p:txBody>
      </p:sp>
    </p:spTree>
    <p:extLst>
      <p:ext uri="{BB962C8B-B14F-4D97-AF65-F5344CB8AC3E}">
        <p14:creationId xmlns="" xmlns:p14="http://schemas.microsoft.com/office/powerpoint/2010/main" val="9950293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3077"/>
                                        </p:tgtEl>
                                        <p:attrNameLst>
                                          <p:attrName>style.visibility</p:attrName>
                                        </p:attrNameLst>
                                      </p:cBhvr>
                                      <p:to>
                                        <p:strVal val="visible"/>
                                      </p:to>
                                    </p:set>
                                    <p:animEffect transition="in" filter="box(in)">
                                      <p:cBhvr>
                                        <p:cTn id="7" dur="10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7" grpId="0"/>
    </p:bld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245</Words>
  <Application>Microsoft Office PowerPoint</Application>
  <PresentationFormat>如螢幕大小 (4:3)</PresentationFormat>
  <Paragraphs>24</Paragraphs>
  <Slides>5</Slides>
  <Notes>0</Notes>
  <HiddenSlides>0</HiddenSlides>
  <MMClips>0</MMClips>
  <ScaleCrop>false</ScaleCrop>
  <HeadingPairs>
    <vt:vector size="4" baseType="variant">
      <vt:variant>
        <vt:lpstr>佈景主題</vt:lpstr>
      </vt:variant>
      <vt:variant>
        <vt:i4>1</vt:i4>
      </vt:variant>
      <vt:variant>
        <vt:lpstr>投影片標題</vt:lpstr>
      </vt:variant>
      <vt:variant>
        <vt:i4>5</vt:i4>
      </vt:variant>
    </vt:vector>
  </HeadingPairs>
  <TitlesOfParts>
    <vt:vector size="6" baseType="lpstr">
      <vt:lpstr>Office 佈景主題</vt:lpstr>
      <vt:lpstr>A biography </vt:lpstr>
      <vt:lpstr>投影片 2</vt:lpstr>
      <vt:lpstr>投影片 3</vt:lpstr>
      <vt:lpstr>投影片 4</vt:lpstr>
      <vt:lpstr>投影片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biography</dc:title>
  <dc:creator>Carmen Mok</dc:creator>
  <cp:lastModifiedBy>Carmen Mok</cp:lastModifiedBy>
  <cp:revision>34</cp:revision>
  <dcterms:created xsi:type="dcterms:W3CDTF">2016-04-20T08:11:48Z</dcterms:created>
  <dcterms:modified xsi:type="dcterms:W3CDTF">2017-07-10T02:42:54Z</dcterms:modified>
</cp:coreProperties>
</file>