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62" r:id="rId5"/>
    <p:sldId id="259" r:id="rId6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20215" autoAdjust="0"/>
    <p:restoredTop sz="94660"/>
  </p:normalViewPr>
  <p:slideViewPr>
    <p:cSldViewPr>
      <p:cViewPr>
        <p:scale>
          <a:sx n="75" d="100"/>
          <a:sy n="75" d="100"/>
        </p:scale>
        <p:origin x="-954" y="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altLang="zh-TW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altLang="zh-TW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775163D-29DB-4340-A72C-ECF553C2748C}" type="datetimeFigureOut">
              <a:rPr lang="zh-TW" altLang="en-US" smtClean="0"/>
              <a:pPr/>
              <a:t>2017/7/10</a:t>
            </a:fld>
            <a:endParaRPr lang="zh-TW" alt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9A1284A1-928F-4012-8782-99543FE1D1A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altLang="zh-TW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altLang="zh-TW" smtClean="0"/>
              <a:t>Click to edit Master text styles</a:t>
            </a:r>
          </a:p>
          <a:p>
            <a:pPr lvl="1" eaLnBrk="1" latinLnBrk="0" hangingPunct="1"/>
            <a:r>
              <a:rPr lang="en-US" altLang="zh-TW" smtClean="0"/>
              <a:t>Second level</a:t>
            </a:r>
          </a:p>
          <a:p>
            <a:pPr lvl="2" eaLnBrk="1" latinLnBrk="0" hangingPunct="1"/>
            <a:r>
              <a:rPr lang="en-US" altLang="zh-TW" smtClean="0"/>
              <a:t>Third level</a:t>
            </a:r>
          </a:p>
          <a:p>
            <a:pPr lvl="3" eaLnBrk="1" latinLnBrk="0" hangingPunct="1"/>
            <a:r>
              <a:rPr lang="en-US" altLang="zh-TW" smtClean="0"/>
              <a:t>Fourth level</a:t>
            </a:r>
          </a:p>
          <a:p>
            <a:pPr lvl="4" eaLnBrk="1" latinLnBrk="0" hangingPunct="1"/>
            <a:r>
              <a:rPr lang="en-US" altLang="zh-TW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5163D-29DB-4340-A72C-ECF553C2748C}" type="datetimeFigureOut">
              <a:rPr lang="zh-TW" altLang="en-US" smtClean="0"/>
              <a:pPr/>
              <a:t>2017/7/10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284A1-928F-4012-8782-99543FE1D1A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altLang="zh-TW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altLang="zh-TW" smtClean="0"/>
              <a:t>Click to edit Master text styles</a:t>
            </a:r>
          </a:p>
          <a:p>
            <a:pPr lvl="1" eaLnBrk="1" latinLnBrk="0" hangingPunct="1"/>
            <a:r>
              <a:rPr lang="en-US" altLang="zh-TW" smtClean="0"/>
              <a:t>Second level</a:t>
            </a:r>
          </a:p>
          <a:p>
            <a:pPr lvl="2" eaLnBrk="1" latinLnBrk="0" hangingPunct="1"/>
            <a:r>
              <a:rPr lang="en-US" altLang="zh-TW" smtClean="0"/>
              <a:t>Third level</a:t>
            </a:r>
          </a:p>
          <a:p>
            <a:pPr lvl="3" eaLnBrk="1" latinLnBrk="0" hangingPunct="1"/>
            <a:r>
              <a:rPr lang="en-US" altLang="zh-TW" smtClean="0"/>
              <a:t>Fourth level</a:t>
            </a:r>
          </a:p>
          <a:p>
            <a:pPr lvl="4" eaLnBrk="1" latinLnBrk="0" hangingPunct="1"/>
            <a:r>
              <a:rPr lang="en-US" altLang="zh-TW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5163D-29DB-4340-A72C-ECF553C2748C}" type="datetimeFigureOut">
              <a:rPr lang="zh-TW" altLang="en-US" smtClean="0"/>
              <a:pPr/>
              <a:t>2017/7/10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284A1-928F-4012-8782-99543FE1D1A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altLang="zh-TW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altLang="zh-TW" smtClean="0"/>
              <a:t>Click to edit Master text styles</a:t>
            </a:r>
          </a:p>
          <a:p>
            <a:pPr lvl="1" eaLnBrk="1" latinLnBrk="0" hangingPunct="1"/>
            <a:r>
              <a:rPr lang="en-US" altLang="zh-TW" smtClean="0"/>
              <a:t>Second level</a:t>
            </a:r>
          </a:p>
          <a:p>
            <a:pPr lvl="2" eaLnBrk="1" latinLnBrk="0" hangingPunct="1"/>
            <a:r>
              <a:rPr lang="en-US" altLang="zh-TW" smtClean="0"/>
              <a:t>Third level</a:t>
            </a:r>
          </a:p>
          <a:p>
            <a:pPr lvl="3" eaLnBrk="1" latinLnBrk="0" hangingPunct="1"/>
            <a:r>
              <a:rPr lang="en-US" altLang="zh-TW" smtClean="0"/>
              <a:t>Fourth level</a:t>
            </a:r>
          </a:p>
          <a:p>
            <a:pPr lvl="4" eaLnBrk="1" latinLnBrk="0" hangingPunct="1"/>
            <a:r>
              <a:rPr lang="en-US" altLang="zh-TW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775163D-29DB-4340-A72C-ECF553C2748C}" type="datetimeFigureOut">
              <a:rPr lang="zh-TW" altLang="en-US" smtClean="0"/>
              <a:pPr/>
              <a:t>2017/7/10</a:t>
            </a:fld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A1284A1-928F-4012-8782-99543FE1D1A2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altLang="zh-TW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altLang="zh-TW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775163D-29DB-4340-A72C-ECF553C2748C}" type="datetimeFigureOut">
              <a:rPr lang="zh-TW" altLang="en-US" smtClean="0"/>
              <a:pPr/>
              <a:t>2017/7/10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9A1284A1-928F-4012-8782-99543FE1D1A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altLang="zh-TW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5163D-29DB-4340-A72C-ECF553C2748C}" type="datetimeFigureOut">
              <a:rPr lang="zh-TW" altLang="en-US" smtClean="0"/>
              <a:pPr/>
              <a:t>2017/7/10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284A1-928F-4012-8782-99543FE1D1A2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altLang="zh-TW" smtClean="0"/>
              <a:t>Click to edit Master text styles</a:t>
            </a:r>
          </a:p>
          <a:p>
            <a:pPr lvl="1" eaLnBrk="1" latinLnBrk="0" hangingPunct="1"/>
            <a:r>
              <a:rPr lang="en-US" altLang="zh-TW" smtClean="0"/>
              <a:t>Second level</a:t>
            </a:r>
          </a:p>
          <a:p>
            <a:pPr lvl="2" eaLnBrk="1" latinLnBrk="0" hangingPunct="1"/>
            <a:r>
              <a:rPr lang="en-US" altLang="zh-TW" smtClean="0"/>
              <a:t>Third level</a:t>
            </a:r>
          </a:p>
          <a:p>
            <a:pPr lvl="3" eaLnBrk="1" latinLnBrk="0" hangingPunct="1"/>
            <a:r>
              <a:rPr lang="en-US" altLang="zh-TW" smtClean="0"/>
              <a:t>Fourth level</a:t>
            </a:r>
          </a:p>
          <a:p>
            <a:pPr lvl="4" eaLnBrk="1" latinLnBrk="0" hangingPunct="1"/>
            <a:r>
              <a:rPr lang="en-US" altLang="zh-TW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altLang="zh-TW" smtClean="0"/>
              <a:t>Click to edit Master text styles</a:t>
            </a:r>
          </a:p>
          <a:p>
            <a:pPr lvl="1" eaLnBrk="1" latinLnBrk="0" hangingPunct="1"/>
            <a:r>
              <a:rPr lang="en-US" altLang="zh-TW" smtClean="0"/>
              <a:t>Second level</a:t>
            </a:r>
          </a:p>
          <a:p>
            <a:pPr lvl="2" eaLnBrk="1" latinLnBrk="0" hangingPunct="1"/>
            <a:r>
              <a:rPr lang="en-US" altLang="zh-TW" smtClean="0"/>
              <a:t>Third level</a:t>
            </a:r>
          </a:p>
          <a:p>
            <a:pPr lvl="3" eaLnBrk="1" latinLnBrk="0" hangingPunct="1"/>
            <a:r>
              <a:rPr lang="en-US" altLang="zh-TW" smtClean="0"/>
              <a:t>Fourth level</a:t>
            </a:r>
          </a:p>
          <a:p>
            <a:pPr lvl="4" eaLnBrk="1" latinLnBrk="0" hangingPunct="1"/>
            <a:r>
              <a:rPr lang="en-US" altLang="zh-TW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altLang="zh-TW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5163D-29DB-4340-A72C-ECF553C2748C}" type="datetimeFigureOut">
              <a:rPr lang="zh-TW" altLang="en-US" smtClean="0"/>
              <a:pPr/>
              <a:t>2017/7/10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284A1-928F-4012-8782-99543FE1D1A2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altLang="zh-TW" smtClean="0"/>
              <a:t>Click to edit Master text styles</a:t>
            </a:r>
          </a:p>
          <a:p>
            <a:pPr lvl="1" eaLnBrk="1" latinLnBrk="0" hangingPunct="1"/>
            <a:r>
              <a:rPr lang="en-US" altLang="zh-TW" smtClean="0"/>
              <a:t>Second level</a:t>
            </a:r>
          </a:p>
          <a:p>
            <a:pPr lvl="2" eaLnBrk="1" latinLnBrk="0" hangingPunct="1"/>
            <a:r>
              <a:rPr lang="en-US" altLang="zh-TW" smtClean="0"/>
              <a:t>Third level</a:t>
            </a:r>
          </a:p>
          <a:p>
            <a:pPr lvl="3" eaLnBrk="1" latinLnBrk="0" hangingPunct="1"/>
            <a:r>
              <a:rPr lang="en-US" altLang="zh-TW" smtClean="0"/>
              <a:t>Fourth level</a:t>
            </a:r>
          </a:p>
          <a:p>
            <a:pPr lvl="4" eaLnBrk="1" latinLnBrk="0" hangingPunct="1"/>
            <a:r>
              <a:rPr lang="en-US" altLang="zh-TW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altLang="zh-TW" smtClean="0"/>
              <a:t>Click to edit Master text styles</a:t>
            </a:r>
          </a:p>
          <a:p>
            <a:pPr lvl="1" eaLnBrk="1" latinLnBrk="0" hangingPunct="1"/>
            <a:r>
              <a:rPr lang="en-US" altLang="zh-TW" smtClean="0"/>
              <a:t>Second level</a:t>
            </a:r>
          </a:p>
          <a:p>
            <a:pPr lvl="2" eaLnBrk="1" latinLnBrk="0" hangingPunct="1"/>
            <a:r>
              <a:rPr lang="en-US" altLang="zh-TW" smtClean="0"/>
              <a:t>Third level</a:t>
            </a:r>
          </a:p>
          <a:p>
            <a:pPr lvl="3" eaLnBrk="1" latinLnBrk="0" hangingPunct="1"/>
            <a:r>
              <a:rPr lang="en-US" altLang="zh-TW" smtClean="0"/>
              <a:t>Fourth level</a:t>
            </a:r>
          </a:p>
          <a:p>
            <a:pPr lvl="4" eaLnBrk="1" latinLnBrk="0" hangingPunct="1"/>
            <a:r>
              <a:rPr lang="en-US" altLang="zh-TW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altLang="zh-TW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altLang="zh-TW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altLang="zh-TW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775163D-29DB-4340-A72C-ECF553C2748C}" type="datetimeFigureOut">
              <a:rPr lang="zh-TW" altLang="en-US" smtClean="0"/>
              <a:pPr/>
              <a:t>2017/7/10</a:t>
            </a:fld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A1284A1-928F-4012-8782-99543FE1D1A2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5163D-29DB-4340-A72C-ECF553C2748C}" type="datetimeFigureOut">
              <a:rPr lang="zh-TW" altLang="en-US" smtClean="0"/>
              <a:pPr/>
              <a:t>2017/7/10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284A1-928F-4012-8782-99543FE1D1A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altLang="zh-TW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altLang="zh-TW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altLang="zh-TW" smtClean="0"/>
              <a:t>Click to edit Master text styles</a:t>
            </a:r>
          </a:p>
          <a:p>
            <a:pPr lvl="1" eaLnBrk="1" latinLnBrk="0" hangingPunct="1"/>
            <a:r>
              <a:rPr lang="en-US" altLang="zh-TW" smtClean="0"/>
              <a:t>Second level</a:t>
            </a:r>
          </a:p>
          <a:p>
            <a:pPr lvl="2" eaLnBrk="1" latinLnBrk="0" hangingPunct="1"/>
            <a:r>
              <a:rPr lang="en-US" altLang="zh-TW" smtClean="0"/>
              <a:t>Third level</a:t>
            </a:r>
          </a:p>
          <a:p>
            <a:pPr lvl="3" eaLnBrk="1" latinLnBrk="0" hangingPunct="1"/>
            <a:r>
              <a:rPr lang="en-US" altLang="zh-TW" smtClean="0"/>
              <a:t>Fourth level</a:t>
            </a:r>
          </a:p>
          <a:p>
            <a:pPr lvl="4" eaLnBrk="1" latinLnBrk="0" hangingPunct="1"/>
            <a:r>
              <a:rPr lang="en-US" altLang="zh-TW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775163D-29DB-4340-A72C-ECF553C2748C}" type="datetimeFigureOut">
              <a:rPr lang="zh-TW" altLang="en-US" smtClean="0"/>
              <a:pPr/>
              <a:t>2017/7/10</a:t>
            </a:fld>
            <a:endParaRPr lang="zh-TW" alt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A1284A1-928F-4012-8782-99543FE1D1A2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altLang="zh-TW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altLang="zh-TW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altLang="zh-TW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775163D-29DB-4340-A72C-ECF553C2748C}" type="datetimeFigureOut">
              <a:rPr lang="zh-TW" altLang="en-US" smtClean="0"/>
              <a:pPr/>
              <a:t>2017/7/10</a:t>
            </a:fld>
            <a:endParaRPr lang="zh-TW" alt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A1284A1-928F-4012-8782-99543FE1D1A2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altLang="zh-TW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altLang="zh-TW" smtClean="0"/>
              <a:t>Click to edit Master text styles</a:t>
            </a:r>
          </a:p>
          <a:p>
            <a:pPr lvl="1" eaLnBrk="1" latinLnBrk="0" hangingPunct="1"/>
            <a:r>
              <a:rPr kumimoji="0" lang="en-US" altLang="zh-TW" smtClean="0"/>
              <a:t>Second level</a:t>
            </a:r>
          </a:p>
          <a:p>
            <a:pPr lvl="2" eaLnBrk="1" latinLnBrk="0" hangingPunct="1"/>
            <a:r>
              <a:rPr kumimoji="0" lang="en-US" altLang="zh-TW" smtClean="0"/>
              <a:t>Third level</a:t>
            </a:r>
          </a:p>
          <a:p>
            <a:pPr lvl="3" eaLnBrk="1" latinLnBrk="0" hangingPunct="1"/>
            <a:r>
              <a:rPr kumimoji="0" lang="en-US" altLang="zh-TW" smtClean="0"/>
              <a:t>Fourth level</a:t>
            </a:r>
          </a:p>
          <a:p>
            <a:pPr lvl="4" eaLnBrk="1" latinLnBrk="0" hangingPunct="1"/>
            <a:r>
              <a:rPr kumimoji="0" lang="en-US" altLang="zh-TW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775163D-29DB-4340-A72C-ECF553C2748C}" type="datetimeFigureOut">
              <a:rPr lang="zh-TW" altLang="en-US" smtClean="0"/>
              <a:pPr/>
              <a:t>2017/7/10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A1284A1-928F-4012-8782-99543FE1D1A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91880" y="4365104"/>
            <a:ext cx="5009210" cy="1371600"/>
          </a:xfrm>
        </p:spPr>
        <p:txBody>
          <a:bodyPr>
            <a:noAutofit/>
          </a:bodyPr>
          <a:lstStyle/>
          <a:p>
            <a:r>
              <a:rPr lang="en-GB" altLang="zh-TW" sz="4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Lai  </a:t>
            </a:r>
            <a:r>
              <a:rPr lang="en-GB" altLang="zh-TW" sz="4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Sophie</a:t>
            </a:r>
            <a:endParaRPr lang="zh-TW" altLang="en-US" sz="48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928794" y="1643050"/>
            <a:ext cx="6378873" cy="21236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TW" sz="66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A Fun Day in </a:t>
            </a:r>
          </a:p>
          <a:p>
            <a:pPr algn="ctr"/>
            <a:r>
              <a:rPr lang="en-US" altLang="zh-TW" sz="66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Hong Kong</a:t>
            </a:r>
            <a:endParaRPr lang="en-US" altLang="zh-TW" sz="66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2339752" y="4077072"/>
            <a:ext cx="63367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Users\asus\AppData\Local\Microsoft\Windows\INetCache\IE\IU6TM2IQ\breakfast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00892" y="3357562"/>
            <a:ext cx="1619250" cy="1074420"/>
          </a:xfrm>
          <a:prstGeom prst="rect">
            <a:avLst/>
          </a:prstGeom>
          <a:noFill/>
        </p:spPr>
      </p:pic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85720" y="836712"/>
            <a:ext cx="6858048" cy="5544616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GB" altLang="zh-TW" dirty="0" smtClean="0"/>
              <a:t>	    </a:t>
            </a:r>
            <a:r>
              <a:rPr lang="en-GB" altLang="zh-TW" sz="4000" dirty="0" smtClean="0"/>
              <a:t>The weather was very hot and sunny last Saturday.   </a:t>
            </a:r>
          </a:p>
          <a:p>
            <a:pPr>
              <a:buNone/>
            </a:pPr>
            <a:r>
              <a:rPr lang="en-GB" altLang="zh-TW" sz="4000" dirty="0" smtClean="0"/>
              <a:t>	</a:t>
            </a:r>
          </a:p>
          <a:p>
            <a:pPr>
              <a:buNone/>
            </a:pPr>
            <a:r>
              <a:rPr lang="en-GB" altLang="zh-TW" sz="4000" dirty="0" smtClean="0"/>
              <a:t>	   My family and I went to </a:t>
            </a:r>
            <a:r>
              <a:rPr lang="en-GB" altLang="zh-TW" sz="4000" dirty="0" err="1" smtClean="0"/>
              <a:t>Sai</a:t>
            </a:r>
            <a:r>
              <a:rPr lang="en-GB" altLang="zh-TW" sz="4000" dirty="0" smtClean="0"/>
              <a:t> Kung. We </a:t>
            </a:r>
            <a:r>
              <a:rPr lang="en-GB" altLang="zh-TW" sz="40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hurried</a:t>
            </a:r>
            <a:r>
              <a:rPr lang="en-GB" altLang="zh-TW" sz="4000" dirty="0" smtClean="0"/>
              <a:t> to the cafe to have our breakfast. </a:t>
            </a:r>
          </a:p>
          <a:p>
            <a:pPr>
              <a:buNone/>
            </a:pPr>
            <a:r>
              <a:rPr lang="en-GB" altLang="zh-TW" sz="4000" dirty="0" smtClean="0"/>
              <a:t>	Then, we hopped into Dad’s car and </a:t>
            </a:r>
            <a:r>
              <a:rPr lang="en-GB" altLang="zh-TW" sz="40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zoomed off</a:t>
            </a:r>
            <a:r>
              <a:rPr lang="en-GB" altLang="zh-TW" sz="4000" dirty="0" smtClean="0"/>
              <a:t>. </a:t>
            </a:r>
            <a:endParaRPr lang="zh-TW" altLang="en-US" dirty="0"/>
          </a:p>
        </p:txBody>
      </p:sp>
      <p:pic>
        <p:nvPicPr>
          <p:cNvPr id="2050" name="Picture 2" descr="C:\Users\asus\AppData\Local\Microsoft\Windows\INetCache\IE\IU6TM2IQ\suncartoon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72330" y="857232"/>
            <a:ext cx="1247740" cy="1152128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9" name="Picture 7" descr="C:\Users\asus\AppData\Local\Microsoft\Windows\INetCache\IE\OW7BSH34\240px-Grey_snapper_-_Lutjanus_griseus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15140" y="3714752"/>
            <a:ext cx="1877313" cy="116549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3528" y="836712"/>
            <a:ext cx="6480720" cy="61641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GB" altLang="zh-TW" dirty="0" smtClean="0"/>
              <a:t>	   </a:t>
            </a:r>
            <a:r>
              <a:rPr lang="en-GB" altLang="zh-TW" sz="2800" dirty="0" smtClean="0"/>
              <a:t>We arrived at </a:t>
            </a:r>
            <a:r>
              <a:rPr lang="en-GB" altLang="zh-TW" sz="2800" dirty="0" err="1" smtClean="0"/>
              <a:t>Sai</a:t>
            </a:r>
            <a:r>
              <a:rPr lang="en-GB" altLang="zh-TW" sz="2800" dirty="0" smtClean="0"/>
              <a:t> Kung </a:t>
            </a:r>
            <a:r>
              <a:rPr lang="en-GB" altLang="zh-TW" sz="2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 quick as a flash</a:t>
            </a:r>
            <a:r>
              <a:rPr lang="en-GB" altLang="zh-TW" sz="2800" dirty="0" smtClean="0"/>
              <a:t>, we went to the beach. The water there was </a:t>
            </a:r>
            <a:r>
              <a:rPr lang="en-GB" altLang="zh-TW" sz="2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icy</a:t>
            </a:r>
            <a:r>
              <a:rPr lang="en-GB" altLang="zh-TW" sz="2800" dirty="0" smtClean="0"/>
              <a:t>, it was </a:t>
            </a:r>
            <a:r>
              <a:rPr lang="en-GB" altLang="zh-TW" sz="2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perfect</a:t>
            </a:r>
            <a:r>
              <a:rPr lang="en-GB" altLang="zh-TW" sz="2800" dirty="0" smtClean="0"/>
              <a:t> for the hot weather, so my dad went surfing with me. </a:t>
            </a:r>
          </a:p>
          <a:p>
            <a:pPr>
              <a:buNone/>
            </a:pPr>
            <a:endParaRPr lang="en-GB" altLang="zh-TW" sz="2800" dirty="0" smtClean="0"/>
          </a:p>
          <a:p>
            <a:pPr>
              <a:buNone/>
            </a:pPr>
            <a:r>
              <a:rPr lang="en-GB" altLang="zh-TW" sz="2800" dirty="0" smtClean="0"/>
              <a:t>	   He taught me how to do </a:t>
            </a:r>
            <a:r>
              <a:rPr lang="en-GB" altLang="zh-TW" sz="2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surfing</a:t>
            </a:r>
            <a:r>
              <a:rPr lang="en-GB" altLang="zh-TW" sz="2800" dirty="0" smtClean="0"/>
              <a:t> tricks. Then I saw some </a:t>
            </a:r>
            <a:r>
              <a:rPr lang="en-GB" altLang="zh-TW" sz="2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tiny dull </a:t>
            </a:r>
            <a:r>
              <a:rPr lang="en-GB" altLang="zh-TW" sz="2800" dirty="0" smtClean="0"/>
              <a:t>fish swimming around my feet. I thought that they were </a:t>
            </a:r>
            <a:r>
              <a:rPr lang="en-GB" altLang="zh-TW" sz="2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adorable</a:t>
            </a:r>
            <a:r>
              <a:rPr lang="en-GB" altLang="zh-TW" sz="2800" dirty="0" smtClean="0"/>
              <a:t> </a:t>
            </a:r>
          </a:p>
          <a:p>
            <a:pPr>
              <a:buNone/>
            </a:pPr>
            <a:r>
              <a:rPr lang="en-GB" altLang="zh-TW" sz="2800" dirty="0" smtClean="0"/>
              <a:t>   but my mum thought that they </a:t>
            </a:r>
            <a:br>
              <a:rPr lang="en-GB" altLang="zh-TW" sz="2800" dirty="0" smtClean="0"/>
            </a:br>
            <a:r>
              <a:rPr lang="en-GB" altLang="zh-TW" sz="2800" dirty="0" smtClean="0"/>
              <a:t>were ugly. </a:t>
            </a:r>
            <a:endParaRPr lang="zh-TW" altLang="en-US" sz="2800" dirty="0"/>
          </a:p>
        </p:txBody>
      </p:sp>
      <p:pic>
        <p:nvPicPr>
          <p:cNvPr id="3075" name="Picture 3" descr="C:\Users\asus\AppData\Local\Microsoft\Windows\INetCache\IE\UZVBU0PW\Surfing_pictogram.svg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43702" y="857232"/>
            <a:ext cx="1785950" cy="17859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1" name="Picture 5" descr="C:\Users\asus\AppData\Local\Microsoft\Windows\INetCache\IE\UZVBU0PW\Clam_(PSF)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9058" y="3571876"/>
            <a:ext cx="1074104" cy="858835"/>
          </a:xfrm>
          <a:prstGeom prst="rect">
            <a:avLst/>
          </a:prstGeom>
          <a:noFill/>
        </p:spPr>
      </p:pic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9552" y="1052736"/>
            <a:ext cx="7467600" cy="48737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GB" altLang="zh-TW" sz="2800" dirty="0" smtClean="0"/>
              <a:t>	   After that, we left the beach and went to a restaurant.  We ate all different kinds of seafood, there were </a:t>
            </a:r>
            <a:r>
              <a:rPr lang="en-GB" altLang="zh-TW" sz="2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crab claws, lobsters, clams </a:t>
            </a:r>
            <a:r>
              <a:rPr lang="en-GB" altLang="zh-TW" sz="2800" dirty="0" smtClean="0"/>
              <a:t>and </a:t>
            </a:r>
            <a:r>
              <a:rPr lang="en-GB" altLang="zh-TW" sz="2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mussels</a:t>
            </a:r>
            <a:r>
              <a:rPr lang="en-GB" altLang="zh-TW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GB" altLang="zh-TW" sz="2800" dirty="0" smtClean="0"/>
              <a:t>They were </a:t>
            </a:r>
            <a:r>
              <a:rPr lang="en-GB" altLang="zh-TW" sz="2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delicious.</a:t>
            </a:r>
            <a:endParaRPr lang="zh-TW" altLang="en-US" sz="28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098" name="Picture 2" descr="C:\Users\asus\AppData\Local\Microsoft\Windows\INetCache\IE\EQE4MAOC\lgi01a201310060300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3214686"/>
            <a:ext cx="2604828" cy="1348202"/>
          </a:xfrm>
          <a:prstGeom prst="rect">
            <a:avLst/>
          </a:prstGeom>
          <a:noFill/>
        </p:spPr>
      </p:pic>
      <p:pic>
        <p:nvPicPr>
          <p:cNvPr id="4100" name="Picture 4" descr="C:\Users\asus\AppData\Local\Microsoft\Windows\INetCache\IE\UZVBU0PW\cooked-lobster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24129" y="3296976"/>
            <a:ext cx="2419772" cy="1814829"/>
          </a:xfrm>
          <a:prstGeom prst="rect">
            <a:avLst/>
          </a:prstGeom>
          <a:noFill/>
        </p:spPr>
      </p:pic>
      <p:pic>
        <p:nvPicPr>
          <p:cNvPr id="4102" name="Picture 6" descr="C:\Users\asus\AppData\Local\Microsoft\Windows\INetCache\IE\EQE4MAOC\mussels-monahansseafood[1]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986830" y="5000636"/>
            <a:ext cx="2226133" cy="147914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4282" y="714356"/>
            <a:ext cx="5500726" cy="4945190"/>
          </a:xfrm>
        </p:spPr>
        <p:txBody>
          <a:bodyPr/>
          <a:lstStyle/>
          <a:p>
            <a:pPr>
              <a:buNone/>
            </a:pPr>
            <a:r>
              <a:rPr lang="en-GB" altLang="zh-TW" dirty="0" smtClean="0"/>
              <a:t>	    </a:t>
            </a:r>
            <a:r>
              <a:rPr lang="en-GB" altLang="zh-TW" sz="3200" dirty="0" smtClean="0"/>
              <a:t>It was an extremely long day, I wished I could have this day again</a:t>
            </a:r>
            <a:r>
              <a:rPr lang="en-GB" altLang="zh-TW" dirty="0" smtClean="0"/>
              <a:t>.</a:t>
            </a:r>
            <a:endParaRPr lang="zh-TW" altLang="en-US" dirty="0"/>
          </a:p>
        </p:txBody>
      </p:sp>
      <p:pic>
        <p:nvPicPr>
          <p:cNvPr id="5122" name="Picture 2" descr="C:\Users\asus\AppData\Local\Microsoft\Windows\INetCache\IE\UZVBU0PW\happy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57884" y="1000108"/>
            <a:ext cx="2376264" cy="3388686"/>
          </a:xfrm>
          <a:prstGeom prst="rect">
            <a:avLst/>
          </a:prstGeom>
          <a:noFill/>
        </p:spPr>
      </p:pic>
      <p:pic>
        <p:nvPicPr>
          <p:cNvPr id="5123" name="Picture 3" descr="C:\Users\asus\AppData\Local\Microsoft\Windows\INetCache\IE\IU6TM2IQ\Happy_Day_Stitching2[1]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85852" y="2928934"/>
            <a:ext cx="3048000" cy="20269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4182</TotalTime>
  <Words>8</Words>
  <Application>Microsoft Office PowerPoint</Application>
  <PresentationFormat>如螢幕大小 (4:3)</PresentationFormat>
  <Paragraphs>13</Paragraphs>
  <Slides>5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6" baseType="lpstr">
      <vt:lpstr>Oriel</vt:lpstr>
      <vt:lpstr>投影片 1</vt:lpstr>
      <vt:lpstr>投影片 2</vt:lpstr>
      <vt:lpstr>投影片 3</vt:lpstr>
      <vt:lpstr>投影片 4</vt:lpstr>
      <vt:lpstr>投影片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Lai</dc:title>
  <dc:creator>asus</dc:creator>
  <cp:lastModifiedBy>Carmen Mok</cp:lastModifiedBy>
  <cp:revision>39</cp:revision>
  <dcterms:created xsi:type="dcterms:W3CDTF">2017-05-08T13:21:33Z</dcterms:created>
  <dcterms:modified xsi:type="dcterms:W3CDTF">2017-07-10T02:41:45Z</dcterms:modified>
</cp:coreProperties>
</file>