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60"/>
  </p:normalViewPr>
  <p:slideViewPr>
    <p:cSldViewPr>
      <p:cViewPr>
        <p:scale>
          <a:sx n="75" d="100"/>
          <a:sy n="75" d="100"/>
        </p:scale>
        <p:origin x="-115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52871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4258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95563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1349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4394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7353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88300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4267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5484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8853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55653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DD2B-2EBF-4AE9-AE16-E13796662A86}" type="datetimeFigureOut">
              <a:rPr lang="zh-HK" altLang="en-US" smtClean="0"/>
              <a:pPr/>
              <a:t>10/7/2017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B6EA-BD00-4865-842A-FC8C78F0905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60482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8143932" cy="1470025"/>
          </a:xfrm>
        </p:spPr>
        <p:txBody>
          <a:bodyPr>
            <a:normAutofit/>
          </a:bodyPr>
          <a:lstStyle/>
          <a:p>
            <a:r>
              <a:rPr lang="en-US" altLang="zh-HK" sz="5400" b="1" dirty="0" smtClean="0"/>
              <a:t>Chan </a:t>
            </a:r>
            <a:r>
              <a:rPr lang="en-US" altLang="zh-HK" sz="5400" b="1" dirty="0" smtClean="0"/>
              <a:t>Yuen </a:t>
            </a:r>
            <a:r>
              <a:rPr lang="en-US" altLang="zh-HK" sz="5400" b="1" dirty="0" err="1" smtClean="0"/>
              <a:t>Ching</a:t>
            </a:r>
            <a:r>
              <a:rPr lang="en-US" altLang="zh-HK" sz="5400" b="1" dirty="0" smtClean="0"/>
              <a:t> (Renee)</a:t>
            </a:r>
            <a:endParaRPr lang="zh-HK" altLang="en-US" sz="54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HK" sz="7200" b="1" dirty="0" smtClean="0">
                <a:solidFill>
                  <a:srgbClr val="7030A0"/>
                </a:solidFill>
              </a:rPr>
              <a:t>A special day  </a:t>
            </a:r>
            <a:endParaRPr lang="zh-HK" alt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57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      Lily walks in the street </a:t>
            </a:r>
          </a:p>
          <a:p>
            <a:pPr marL="0" indent="0">
              <a:buNone/>
            </a:pPr>
            <a:r>
              <a:rPr lang="en-US" altLang="zh-HK" dirty="0" smtClean="0"/>
              <a:t>and looks in the toy shop </a:t>
            </a:r>
          </a:p>
          <a:p>
            <a:pPr marL="0" indent="0">
              <a:buNone/>
            </a:pPr>
            <a:r>
              <a:rPr lang="en-US" altLang="zh-HK" dirty="0" smtClean="0"/>
              <a:t>window. She sees a doll. It is fifty dollars. The</a:t>
            </a:r>
          </a:p>
          <a:p>
            <a:pPr marL="0" indent="0">
              <a:buNone/>
            </a:pPr>
            <a:r>
              <a:rPr lang="en-US" altLang="zh-HK" dirty="0" smtClean="0"/>
              <a:t>doll is cute. It has long hair. It wears a pretty </a:t>
            </a:r>
          </a:p>
          <a:p>
            <a:pPr marL="0" indent="0">
              <a:buNone/>
            </a:pPr>
            <a:r>
              <a:rPr lang="en-US" altLang="zh-HK" dirty="0"/>
              <a:t>d</a:t>
            </a:r>
            <a:r>
              <a:rPr lang="en-US" altLang="zh-HK" dirty="0" smtClean="0"/>
              <a:t>ress. Lily wants to buy it very much but she </a:t>
            </a:r>
          </a:p>
          <a:p>
            <a:pPr marL="0" indent="0">
              <a:buNone/>
            </a:pPr>
            <a:r>
              <a:rPr lang="en-US" altLang="zh-HK" dirty="0" smtClean="0"/>
              <a:t>doesn't have any money. She feels upset.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42"/>
          <a:stretch/>
        </p:blipFill>
        <p:spPr bwMode="auto">
          <a:xfrm>
            <a:off x="5362570" y="-6301"/>
            <a:ext cx="3799685" cy="24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155388"/>
            <a:ext cx="2699792" cy="170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179512" y="116632"/>
            <a:ext cx="4176464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5400" b="1" u="sng" dirty="0" smtClean="0">
                <a:solidFill>
                  <a:srgbClr val="7030A0"/>
                </a:solidFill>
              </a:rPr>
              <a:t>A special day  </a:t>
            </a:r>
            <a:endParaRPr lang="zh-HK" altLang="en-US" sz="5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79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3600" dirty="0" smtClean="0"/>
              <a:t>      On the street, Lily sees </a:t>
            </a:r>
          </a:p>
          <a:p>
            <a:pPr marL="0" indent="0">
              <a:buNone/>
            </a:pPr>
            <a:r>
              <a:rPr lang="en-US" altLang="zh-HK" sz="3600" dirty="0"/>
              <a:t>f</a:t>
            </a:r>
            <a:r>
              <a:rPr lang="en-US" altLang="zh-HK" sz="3600" dirty="0" smtClean="0"/>
              <a:t>ifty dollars. She  wants to </a:t>
            </a:r>
          </a:p>
          <a:p>
            <a:pPr marL="0" indent="0">
              <a:buNone/>
            </a:pPr>
            <a:r>
              <a:rPr lang="en-US" altLang="zh-HK" sz="3600" dirty="0" smtClean="0"/>
              <a:t>buy the doll with fifty dollars so she picks up the money. She feels glad.</a:t>
            </a:r>
            <a:endParaRPr lang="zh-HK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466185" cy="23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" y="4285822"/>
            <a:ext cx="2414017" cy="255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179512" y="116632"/>
            <a:ext cx="4176464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5400" b="1" u="sng" dirty="0" smtClean="0">
                <a:solidFill>
                  <a:srgbClr val="7030A0"/>
                </a:solidFill>
              </a:rPr>
              <a:t>A special day  </a:t>
            </a:r>
            <a:endParaRPr lang="zh-HK" altLang="en-US" sz="5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49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  </a:t>
            </a:r>
            <a:r>
              <a:rPr lang="en-US" altLang="zh-HK" sz="3600" dirty="0" smtClean="0"/>
              <a:t>Then , she sees a boy and his mum</a:t>
            </a:r>
            <a:r>
              <a:rPr lang="en-US" altLang="zh-TW" sz="3600" dirty="0" smtClean="0"/>
              <a:t>. </a:t>
            </a:r>
          </a:p>
          <a:p>
            <a:pPr marL="0" indent="0">
              <a:buNone/>
            </a:pPr>
            <a:r>
              <a:rPr lang="en-US" altLang="zh-TW" sz="3600" dirty="0" smtClean="0"/>
              <a:t>They</a:t>
            </a:r>
            <a:r>
              <a:rPr lang="en-US" altLang="zh-HK" sz="3600" dirty="0" smtClean="0"/>
              <a:t> are looking for the money. They </a:t>
            </a:r>
          </a:p>
          <a:p>
            <a:pPr marL="0" indent="0">
              <a:buNone/>
            </a:pPr>
            <a:r>
              <a:rPr lang="en-US" altLang="zh-HK" sz="3600" dirty="0" smtClean="0"/>
              <a:t>feel worried. </a:t>
            </a:r>
            <a:r>
              <a:rPr lang="en-US" altLang="zh-HK" sz="3600" dirty="0"/>
              <a:t>L</a:t>
            </a:r>
            <a:r>
              <a:rPr lang="en-US" altLang="zh-HK" sz="3600" dirty="0" smtClean="0"/>
              <a:t>ily  feels guilty.</a:t>
            </a:r>
          </a:p>
          <a:p>
            <a:pPr marL="0" indent="0">
              <a:buNone/>
            </a:pPr>
            <a:r>
              <a:rPr lang="en-US" altLang="zh-HK" sz="3600" dirty="0" smtClean="0"/>
              <a:t>     At </a:t>
            </a:r>
            <a:r>
              <a:rPr lang="en-US" altLang="zh-HK" sz="3600" dirty="0"/>
              <a:t>last, Lily gives the money </a:t>
            </a:r>
            <a:r>
              <a:rPr lang="en-US" altLang="zh-HK" sz="3600" dirty="0" smtClean="0"/>
              <a:t>back to the  boy</a:t>
            </a:r>
            <a:r>
              <a:rPr lang="en-US" altLang="zh-HK" sz="3600" dirty="0"/>
              <a:t>. The boy </a:t>
            </a:r>
            <a:r>
              <a:rPr lang="en-US" altLang="zh-HK" sz="3600" dirty="0" smtClean="0"/>
              <a:t>feels joyful</a:t>
            </a:r>
            <a:r>
              <a:rPr lang="en-US" altLang="zh-HK" sz="3600" dirty="0"/>
              <a:t>.</a:t>
            </a:r>
            <a:endParaRPr lang="zh-HK" altLang="en-US" sz="3600" dirty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smtClean="0"/>
              <a:t>  </a:t>
            </a:r>
            <a:endParaRPr lang="zh-HK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03" y="0"/>
            <a:ext cx="1531997" cy="22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179512" y="116632"/>
            <a:ext cx="4176464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5400" b="1" u="sng" dirty="0" smtClean="0">
                <a:solidFill>
                  <a:srgbClr val="7030A0"/>
                </a:solidFill>
              </a:rPr>
              <a:t>A special day  </a:t>
            </a:r>
            <a:endParaRPr lang="zh-HK" altLang="en-US" sz="5400" b="1" u="sng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357694"/>
            <a:ext cx="2285711" cy="17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572008"/>
            <a:ext cx="1907704" cy="19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706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151</Words>
  <Application>Microsoft Office PowerPoint</Application>
  <PresentationFormat>如螢幕大小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Chan Yuen Ching (Renee)</vt:lpstr>
      <vt:lpstr>投影片 2</vt:lpstr>
      <vt:lpstr>投影片 3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 Yuen Ching(Renee) 4C(01)</dc:title>
  <dc:creator>User</dc:creator>
  <cp:lastModifiedBy>Carmen Mok</cp:lastModifiedBy>
  <cp:revision>23</cp:revision>
  <dcterms:created xsi:type="dcterms:W3CDTF">2017-05-05T13:47:17Z</dcterms:created>
  <dcterms:modified xsi:type="dcterms:W3CDTF">2017-07-10T02:42:13Z</dcterms:modified>
</cp:coreProperties>
</file>