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C699C0-D238-49D4-A5BA-E316D4DE1AC0}" v="961" dt="2021-11-13T09:16:24.988"/>
    <p1510:client id="{BFEAAB7D-9E9C-E0B9-2D6E-E9CC5557F765}" v="13" dt="2021-11-15T07:11:53.4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3" autoAdjust="0"/>
    <p:restoredTop sz="94660"/>
  </p:normalViewPr>
  <p:slideViewPr>
    <p:cSldViewPr snapToGrid="0">
      <p:cViewPr varScale="1">
        <p:scale>
          <a:sx n="85" d="100"/>
          <a:sy n="85" d="100"/>
        </p:scale>
        <p:origin x="7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cs-林浩哲同學" userId="S::s181064@plkfcmps.edu.hk::b9ec24cb-d4f3-4ef3-baad-a11129bf9b84" providerId="AD" clId="Web-{79C699C0-D238-49D4-A5BA-E316D4DE1AC0}"/>
    <pc:docChg chg="addSld modSld addMainMaster delMainMaster">
      <pc:chgData name="fcs-林浩哲同學" userId="S::s181064@plkfcmps.edu.hk::b9ec24cb-d4f3-4ef3-baad-a11129bf9b84" providerId="AD" clId="Web-{79C699C0-D238-49D4-A5BA-E316D4DE1AC0}" dt="2021-11-13T09:16:24.988" v="804" actId="20577"/>
      <pc:docMkLst>
        <pc:docMk/>
      </pc:docMkLst>
      <pc:sldChg chg="addSp modSp mod setBg modClrScheme chgLayout">
        <pc:chgData name="fcs-林浩哲同學" userId="S::s181064@plkfcmps.edu.hk::b9ec24cb-d4f3-4ef3-baad-a11129bf9b84" providerId="AD" clId="Web-{79C699C0-D238-49D4-A5BA-E316D4DE1AC0}" dt="2021-11-13T07:52:54.698" v="71" actId="14100"/>
        <pc:sldMkLst>
          <pc:docMk/>
          <pc:sldMk cId="2592129946" sldId="256"/>
        </pc:sldMkLst>
        <pc:spChg chg="mod">
          <ac:chgData name="fcs-林浩哲同學" userId="S::s181064@plkfcmps.edu.hk::b9ec24cb-d4f3-4ef3-baad-a11129bf9b84" providerId="AD" clId="Web-{79C699C0-D238-49D4-A5BA-E316D4DE1AC0}" dt="2021-11-13T07:52:54.698" v="71" actId="14100"/>
          <ac:spMkLst>
            <pc:docMk/>
            <pc:sldMk cId="2592129946" sldId="256"/>
            <ac:spMk id="2" creationId="{00000000-0000-0000-0000-000000000000}"/>
          </ac:spMkLst>
        </pc:spChg>
        <pc:spChg chg="mod">
          <ac:chgData name="fcs-林浩哲同學" userId="S::s181064@plkfcmps.edu.hk::b9ec24cb-d4f3-4ef3-baad-a11129bf9b84" providerId="AD" clId="Web-{79C699C0-D238-49D4-A5BA-E316D4DE1AC0}" dt="2021-11-13T07:49:57.351" v="28" actId="20577"/>
          <ac:spMkLst>
            <pc:docMk/>
            <pc:sldMk cId="2592129946" sldId="256"/>
            <ac:spMk id="3" creationId="{00000000-0000-0000-0000-000000000000}"/>
          </ac:spMkLst>
        </pc:spChg>
        <pc:spChg chg="add">
          <ac:chgData name="fcs-林浩哲同學" userId="S::s181064@plkfcmps.edu.hk::b9ec24cb-d4f3-4ef3-baad-a11129bf9b84" providerId="AD" clId="Web-{79C699C0-D238-49D4-A5BA-E316D4DE1AC0}" dt="2021-11-13T07:48:31.662" v="0"/>
          <ac:spMkLst>
            <pc:docMk/>
            <pc:sldMk cId="2592129946" sldId="256"/>
            <ac:spMk id="9" creationId="{4063B759-00FC-46D1-9898-8E8625268FAF}"/>
          </ac:spMkLst>
        </pc:spChg>
        <pc:spChg chg="add">
          <ac:chgData name="fcs-林浩哲同學" userId="S::s181064@plkfcmps.edu.hk::b9ec24cb-d4f3-4ef3-baad-a11129bf9b84" providerId="AD" clId="Web-{79C699C0-D238-49D4-A5BA-E316D4DE1AC0}" dt="2021-11-13T07:48:31.662" v="0"/>
          <ac:spMkLst>
            <pc:docMk/>
            <pc:sldMk cId="2592129946" sldId="256"/>
            <ac:spMk id="11" creationId="{D5B012D8-7F27-4758-9AC6-C889B154BD73}"/>
          </ac:spMkLst>
        </pc:spChg>
        <pc:picChg chg="add">
          <ac:chgData name="fcs-林浩哲同學" userId="S::s181064@plkfcmps.edu.hk::b9ec24cb-d4f3-4ef3-baad-a11129bf9b84" providerId="AD" clId="Web-{79C699C0-D238-49D4-A5BA-E316D4DE1AC0}" dt="2021-11-13T07:48:31.662" v="0"/>
          <ac:picMkLst>
            <pc:docMk/>
            <pc:sldMk cId="2592129946" sldId="256"/>
            <ac:picMk id="4" creationId="{C3F1A3DD-D37D-4F44-8F98-DA70B9569D23}"/>
          </ac:picMkLst>
        </pc:picChg>
      </pc:sldChg>
      <pc:sldChg chg="addSp delSp modSp new addAnim modAnim">
        <pc:chgData name="fcs-林浩哲同學" userId="S::s181064@plkfcmps.edu.hk::b9ec24cb-d4f3-4ef3-baad-a11129bf9b84" providerId="AD" clId="Web-{79C699C0-D238-49D4-A5BA-E316D4DE1AC0}" dt="2021-11-13T08:40:46.316" v="645" actId="20577"/>
        <pc:sldMkLst>
          <pc:docMk/>
          <pc:sldMk cId="2566095508" sldId="257"/>
        </pc:sldMkLst>
        <pc:spChg chg="mod">
          <ac:chgData name="fcs-林浩哲同學" userId="S::s181064@plkfcmps.edu.hk::b9ec24cb-d4f3-4ef3-baad-a11129bf9b84" providerId="AD" clId="Web-{79C699C0-D238-49D4-A5BA-E316D4DE1AC0}" dt="2021-11-13T08:40:46.316" v="645" actId="20577"/>
          <ac:spMkLst>
            <pc:docMk/>
            <pc:sldMk cId="2566095508" sldId="257"/>
            <ac:spMk id="2" creationId="{BD7223E6-A247-4352-9D43-4A336634FEAE}"/>
          </ac:spMkLst>
        </pc:spChg>
        <pc:spChg chg="del">
          <ac:chgData name="fcs-林浩哲同學" userId="S::s181064@plkfcmps.edu.hk::b9ec24cb-d4f3-4ef3-baad-a11129bf9b84" providerId="AD" clId="Web-{79C699C0-D238-49D4-A5BA-E316D4DE1AC0}" dt="2021-11-13T07:56:29.671" v="108"/>
          <ac:spMkLst>
            <pc:docMk/>
            <pc:sldMk cId="2566095508" sldId="257"/>
            <ac:spMk id="3" creationId="{614A5660-C4D9-4FA4-95B7-6A4256B166B9}"/>
          </ac:spMkLst>
        </pc:spChg>
        <pc:spChg chg="add mod">
          <ac:chgData name="fcs-林浩哲同學" userId="S::s181064@plkfcmps.edu.hk::b9ec24cb-d4f3-4ef3-baad-a11129bf9b84" providerId="AD" clId="Web-{79C699C0-D238-49D4-A5BA-E316D4DE1AC0}" dt="2021-11-13T07:58:56.126" v="112" actId="20577"/>
          <ac:spMkLst>
            <pc:docMk/>
            <pc:sldMk cId="2566095508" sldId="257"/>
            <ac:spMk id="5" creationId="{49E4A10E-6E47-4413-AEEC-0E1FA25DDFF0}"/>
          </ac:spMkLst>
        </pc:spChg>
        <pc:spChg chg="add mod">
          <ac:chgData name="fcs-林浩哲同學" userId="S::s181064@plkfcmps.edu.hk::b9ec24cb-d4f3-4ef3-baad-a11129bf9b84" providerId="AD" clId="Web-{79C699C0-D238-49D4-A5BA-E316D4DE1AC0}" dt="2021-11-13T08:00:19.894" v="118" actId="20577"/>
          <ac:spMkLst>
            <pc:docMk/>
            <pc:sldMk cId="2566095508" sldId="257"/>
            <ac:spMk id="7" creationId="{326089C2-9BB4-4C37-B8F0-5C06ECA9C465}"/>
          </ac:spMkLst>
        </pc:spChg>
        <pc:spChg chg="add mod">
          <ac:chgData name="fcs-林浩哲同學" userId="S::s181064@plkfcmps.edu.hk::b9ec24cb-d4f3-4ef3-baad-a11129bf9b84" providerId="AD" clId="Web-{79C699C0-D238-49D4-A5BA-E316D4DE1AC0}" dt="2021-11-13T08:02:57.115" v="150" actId="14100"/>
          <ac:spMkLst>
            <pc:docMk/>
            <pc:sldMk cId="2566095508" sldId="257"/>
            <ac:spMk id="9" creationId="{E5DBFB95-0993-454D-AA22-90B7E02FC1D5}"/>
          </ac:spMkLst>
        </pc:spChg>
        <pc:spChg chg="add mod">
          <ac:chgData name="fcs-林浩哲同學" userId="S::s181064@plkfcmps.edu.hk::b9ec24cb-d4f3-4ef3-baad-a11129bf9b84" providerId="AD" clId="Web-{79C699C0-D238-49D4-A5BA-E316D4DE1AC0}" dt="2021-11-13T08:03:08.319" v="151" actId="1076"/>
          <ac:spMkLst>
            <pc:docMk/>
            <pc:sldMk cId="2566095508" sldId="257"/>
            <ac:spMk id="10" creationId="{1E728454-4A19-46A7-AF2E-F088AC037A38}"/>
          </ac:spMkLst>
        </pc:spChg>
        <pc:spChg chg="add mod">
          <ac:chgData name="fcs-林浩哲同學" userId="S::s181064@plkfcmps.edu.hk::b9ec24cb-d4f3-4ef3-baad-a11129bf9b84" providerId="AD" clId="Web-{79C699C0-D238-49D4-A5BA-E316D4DE1AC0}" dt="2021-11-13T08:02:06.927" v="135" actId="14100"/>
          <ac:spMkLst>
            <pc:docMk/>
            <pc:sldMk cId="2566095508" sldId="257"/>
            <ac:spMk id="11" creationId="{6DA329EB-F6E1-4016-90B8-1B33CF5FCE03}"/>
          </ac:spMkLst>
        </pc:spChg>
        <pc:spChg chg="add mod">
          <ac:chgData name="fcs-林浩哲同學" userId="S::s181064@plkfcmps.edu.hk::b9ec24cb-d4f3-4ef3-baad-a11129bf9b84" providerId="AD" clId="Web-{79C699C0-D238-49D4-A5BA-E316D4DE1AC0}" dt="2021-11-13T08:12:43.486" v="196" actId="1076"/>
          <ac:spMkLst>
            <pc:docMk/>
            <pc:sldMk cId="2566095508" sldId="257"/>
            <ac:spMk id="12" creationId="{6E31E4B5-F67C-40BC-A4B6-55A900974691}"/>
          </ac:spMkLst>
        </pc:spChg>
        <pc:spChg chg="add del mod">
          <ac:chgData name="fcs-林浩哲同學" userId="S::s181064@plkfcmps.edu.hk::b9ec24cb-d4f3-4ef3-baad-a11129bf9b84" providerId="AD" clId="Web-{79C699C0-D238-49D4-A5BA-E316D4DE1AC0}" dt="2021-11-13T08:09:49.810" v="186"/>
          <ac:spMkLst>
            <pc:docMk/>
            <pc:sldMk cId="2566095508" sldId="257"/>
            <ac:spMk id="13" creationId="{C4786C85-E145-4A60-986B-45C4B78C81DB}"/>
          </ac:spMkLst>
        </pc:spChg>
        <pc:spChg chg="add mod">
          <ac:chgData name="fcs-林浩哲同學" userId="S::s181064@plkfcmps.edu.hk::b9ec24cb-d4f3-4ef3-baad-a11129bf9b84" providerId="AD" clId="Web-{79C699C0-D238-49D4-A5BA-E316D4DE1AC0}" dt="2021-11-13T08:12:48.861" v="198" actId="1076"/>
          <ac:spMkLst>
            <pc:docMk/>
            <pc:sldMk cId="2566095508" sldId="257"/>
            <ac:spMk id="14" creationId="{69F2AF52-DE2E-435B-9389-283FCD6354D1}"/>
          </ac:spMkLst>
        </pc:spChg>
        <pc:spChg chg="add mod">
          <ac:chgData name="fcs-林浩哲同學" userId="S::s181064@plkfcmps.edu.hk::b9ec24cb-d4f3-4ef3-baad-a11129bf9b84" providerId="AD" clId="Web-{79C699C0-D238-49D4-A5BA-E316D4DE1AC0}" dt="2021-11-13T08:12:45.767" v="197" actId="1076"/>
          <ac:spMkLst>
            <pc:docMk/>
            <pc:sldMk cId="2566095508" sldId="257"/>
            <ac:spMk id="15" creationId="{89436050-42EB-4C91-B093-668236F16F30}"/>
          </ac:spMkLst>
        </pc:spChg>
        <pc:picChg chg="add mod ord">
          <ac:chgData name="fcs-林浩哲同學" userId="S::s181064@plkfcmps.edu.hk::b9ec24cb-d4f3-4ef3-baad-a11129bf9b84" providerId="AD" clId="Web-{79C699C0-D238-49D4-A5BA-E316D4DE1AC0}" dt="2021-11-13T08:04:34.992" v="159" actId="1076"/>
          <ac:picMkLst>
            <pc:docMk/>
            <pc:sldMk cId="2566095508" sldId="257"/>
            <ac:picMk id="4" creationId="{9821E490-2EEA-4130-AAD1-039548C8416B}"/>
          </ac:picMkLst>
        </pc:picChg>
        <pc:picChg chg="add mod">
          <ac:chgData name="fcs-林浩哲同學" userId="S::s181064@plkfcmps.edu.hk::b9ec24cb-d4f3-4ef3-baad-a11129bf9b84" providerId="AD" clId="Web-{79C699C0-D238-49D4-A5BA-E316D4DE1AC0}" dt="2021-11-13T08:04:36.711" v="160" actId="1076"/>
          <ac:picMkLst>
            <pc:docMk/>
            <pc:sldMk cId="2566095508" sldId="257"/>
            <ac:picMk id="6" creationId="{16464210-2ABC-4313-A4AB-4631AFB62BD8}"/>
          </ac:picMkLst>
        </pc:picChg>
        <pc:picChg chg="add mod">
          <ac:chgData name="fcs-林浩哲同學" userId="S::s181064@plkfcmps.edu.hk::b9ec24cb-d4f3-4ef3-baad-a11129bf9b84" providerId="AD" clId="Web-{79C699C0-D238-49D4-A5BA-E316D4DE1AC0}" dt="2021-11-13T08:04:39.711" v="161" actId="1076"/>
          <ac:picMkLst>
            <pc:docMk/>
            <pc:sldMk cId="2566095508" sldId="257"/>
            <ac:picMk id="8" creationId="{2C22171F-F0CC-448D-9E14-22215CC72AA6}"/>
          </ac:picMkLst>
        </pc:picChg>
      </pc:sldChg>
      <pc:sldChg chg="addSp delSp modSp new mod setBg addAnim modAnim">
        <pc:chgData name="fcs-林浩哲同學" userId="S::s181064@plkfcmps.edu.hk::b9ec24cb-d4f3-4ef3-baad-a11129bf9b84" providerId="AD" clId="Web-{79C699C0-D238-49D4-A5BA-E316D4DE1AC0}" dt="2021-11-13T08:55:43.756" v="782"/>
        <pc:sldMkLst>
          <pc:docMk/>
          <pc:sldMk cId="3348015457" sldId="258"/>
        </pc:sldMkLst>
        <pc:spChg chg="mod">
          <ac:chgData name="fcs-林浩哲同學" userId="S::s181064@plkfcmps.edu.hk::b9ec24cb-d4f3-4ef3-baad-a11129bf9b84" providerId="AD" clId="Web-{79C699C0-D238-49D4-A5BA-E316D4DE1AC0}" dt="2021-11-13T08:40:33.066" v="643" actId="20577"/>
          <ac:spMkLst>
            <pc:docMk/>
            <pc:sldMk cId="3348015457" sldId="258"/>
            <ac:spMk id="2" creationId="{449285FE-7B2F-43EF-832B-972898A774F2}"/>
          </ac:spMkLst>
        </pc:spChg>
        <pc:spChg chg="del">
          <ac:chgData name="fcs-林浩哲同學" userId="S::s181064@plkfcmps.edu.hk::b9ec24cb-d4f3-4ef3-baad-a11129bf9b84" providerId="AD" clId="Web-{79C699C0-D238-49D4-A5BA-E316D4DE1AC0}" dt="2021-11-13T08:03:32.663" v="154"/>
          <ac:spMkLst>
            <pc:docMk/>
            <pc:sldMk cId="3348015457" sldId="258"/>
            <ac:spMk id="3" creationId="{13E5A356-A723-4D6B-A584-BC344D88F5D1}"/>
          </ac:spMkLst>
        </pc:spChg>
        <pc:spChg chg="add mod">
          <ac:chgData name="fcs-林浩哲同學" userId="S::s181064@plkfcmps.edu.hk::b9ec24cb-d4f3-4ef3-baad-a11129bf9b84" providerId="AD" clId="Web-{79C699C0-D238-49D4-A5BA-E316D4DE1AC0}" dt="2021-11-13T08:16:27.787" v="239" actId="20577"/>
          <ac:spMkLst>
            <pc:docMk/>
            <pc:sldMk cId="3348015457" sldId="258"/>
            <ac:spMk id="4" creationId="{F9A7E78C-B263-49F9-B92B-2BEB38F205C0}"/>
          </ac:spMkLst>
        </pc:spChg>
        <pc:spChg chg="add mod">
          <ac:chgData name="fcs-林浩哲同學" userId="S::s181064@plkfcmps.edu.hk::b9ec24cb-d4f3-4ef3-baad-a11129bf9b84" providerId="AD" clId="Web-{79C699C0-D238-49D4-A5BA-E316D4DE1AC0}" dt="2021-11-13T08:40:04.034" v="641" actId="1076"/>
          <ac:spMkLst>
            <pc:docMk/>
            <pc:sldMk cId="3348015457" sldId="258"/>
            <ac:spMk id="5" creationId="{4B2ABDE7-1434-4655-BB78-B7054BDF7BFB}"/>
          </ac:spMkLst>
        </pc:spChg>
        <pc:spChg chg="add">
          <ac:chgData name="fcs-林浩哲同學" userId="S::s181064@plkfcmps.edu.hk::b9ec24cb-d4f3-4ef3-baad-a11129bf9b84" providerId="AD" clId="Web-{79C699C0-D238-49D4-A5BA-E316D4DE1AC0}" dt="2021-11-13T08:03:32.663" v="154"/>
          <ac:spMkLst>
            <pc:docMk/>
            <pc:sldMk cId="3348015457" sldId="258"/>
            <ac:spMk id="8" creationId="{0D57E7FA-E8FC-45AC-868F-CDC8144939D6}"/>
          </ac:spMkLst>
        </pc:spChg>
        <pc:spChg chg="add">
          <ac:chgData name="fcs-林浩哲同學" userId="S::s181064@plkfcmps.edu.hk::b9ec24cb-d4f3-4ef3-baad-a11129bf9b84" providerId="AD" clId="Web-{79C699C0-D238-49D4-A5BA-E316D4DE1AC0}" dt="2021-11-13T08:03:32.663" v="154"/>
          <ac:spMkLst>
            <pc:docMk/>
            <pc:sldMk cId="3348015457" sldId="258"/>
            <ac:spMk id="10" creationId="{FEC7823C-FDD6-429C-986C-063FDEBF9EAA}"/>
          </ac:spMkLst>
        </pc:spChg>
        <pc:spChg chg="add">
          <ac:chgData name="fcs-林浩哲同學" userId="S::s181064@plkfcmps.edu.hk::b9ec24cb-d4f3-4ef3-baad-a11129bf9b84" providerId="AD" clId="Web-{79C699C0-D238-49D4-A5BA-E316D4DE1AC0}" dt="2021-11-13T08:03:32.663" v="154"/>
          <ac:spMkLst>
            <pc:docMk/>
            <pc:sldMk cId="3348015457" sldId="258"/>
            <ac:spMk id="12" creationId="{9CF7FE1C-8BC5-4B0C-A2BC-93AB72C90FDD}"/>
          </ac:spMkLst>
        </pc:spChg>
        <pc:spChg chg="add">
          <ac:chgData name="fcs-林浩哲同學" userId="S::s181064@plkfcmps.edu.hk::b9ec24cb-d4f3-4ef3-baad-a11129bf9b84" providerId="AD" clId="Web-{79C699C0-D238-49D4-A5BA-E316D4DE1AC0}" dt="2021-11-13T08:03:32.663" v="154"/>
          <ac:spMkLst>
            <pc:docMk/>
            <pc:sldMk cId="3348015457" sldId="258"/>
            <ac:spMk id="14" creationId="{B0651F5E-0457-4065-ACB2-8B81590C204B}"/>
          </ac:spMkLst>
        </pc:spChg>
        <pc:picChg chg="add mod">
          <ac:chgData name="fcs-林浩哲同學" userId="S::s181064@plkfcmps.edu.hk::b9ec24cb-d4f3-4ef3-baad-a11129bf9b84" providerId="AD" clId="Web-{79C699C0-D238-49D4-A5BA-E316D4DE1AC0}" dt="2021-11-13T08:34:08.105" v="520" actId="1076"/>
          <ac:picMkLst>
            <pc:docMk/>
            <pc:sldMk cId="3348015457" sldId="258"/>
            <ac:picMk id="6" creationId="{96BF9B5B-B3A9-4101-9C6F-319D6D42E73E}"/>
          </ac:picMkLst>
        </pc:picChg>
      </pc:sldChg>
      <pc:sldChg chg="addSp delSp modSp new mod setBg addAnim delAnim modAnim">
        <pc:chgData name="fcs-林浩哲同學" userId="S::s181064@plkfcmps.edu.hk::b9ec24cb-d4f3-4ef3-baad-a11129bf9b84" providerId="AD" clId="Web-{79C699C0-D238-49D4-A5BA-E316D4DE1AC0}" dt="2021-11-13T09:10:02.945" v="802"/>
        <pc:sldMkLst>
          <pc:docMk/>
          <pc:sldMk cId="4145662880" sldId="259"/>
        </pc:sldMkLst>
        <pc:spChg chg="add del mod">
          <ac:chgData name="fcs-林浩哲同學" userId="S::s181064@plkfcmps.edu.hk::b9ec24cb-d4f3-4ef3-baad-a11129bf9b84" providerId="AD" clId="Web-{79C699C0-D238-49D4-A5BA-E316D4DE1AC0}" dt="2021-11-13T08:40:38.660" v="644" actId="20577"/>
          <ac:spMkLst>
            <pc:docMk/>
            <pc:sldMk cId="4145662880" sldId="259"/>
            <ac:spMk id="2" creationId="{11A42DAE-0D0F-40A4-9A29-FA78C6313B24}"/>
          </ac:spMkLst>
        </pc:spChg>
        <pc:spChg chg="del">
          <ac:chgData name="fcs-林浩哲同學" userId="S::s181064@plkfcmps.edu.hk::b9ec24cb-d4f3-4ef3-baad-a11129bf9b84" providerId="AD" clId="Web-{79C699C0-D238-49D4-A5BA-E316D4DE1AC0}" dt="2021-11-13T08:20:19.010" v="340"/>
          <ac:spMkLst>
            <pc:docMk/>
            <pc:sldMk cId="4145662880" sldId="259"/>
            <ac:spMk id="3" creationId="{58AFC3A7-C911-4454-8B24-933949CD1F42}"/>
          </ac:spMkLst>
        </pc:spChg>
        <pc:spChg chg="add del mod">
          <ac:chgData name="fcs-林浩哲同學" userId="S::s181064@plkfcmps.edu.hk::b9ec24cb-d4f3-4ef3-baad-a11129bf9b84" providerId="AD" clId="Web-{79C699C0-D238-49D4-A5BA-E316D4DE1AC0}" dt="2021-11-13T08:22:28.668" v="372"/>
          <ac:spMkLst>
            <pc:docMk/>
            <pc:sldMk cId="4145662880" sldId="259"/>
            <ac:spMk id="5" creationId="{7AECE32E-043B-4E37-9DDF-4C3C09465936}"/>
          </ac:spMkLst>
        </pc:spChg>
        <pc:spChg chg="add mod">
          <ac:chgData name="fcs-林浩哲同學" userId="S::s181064@plkfcmps.edu.hk::b9ec24cb-d4f3-4ef3-baad-a11129bf9b84" providerId="AD" clId="Web-{79C699C0-D238-49D4-A5BA-E316D4DE1AC0}" dt="2021-11-13T08:33:26.946" v="518" actId="20577"/>
          <ac:spMkLst>
            <pc:docMk/>
            <pc:sldMk cId="4145662880" sldId="259"/>
            <ac:spMk id="6" creationId="{BFF4D173-F916-4566-BB07-EABCC6A87431}"/>
          </ac:spMkLst>
        </pc:spChg>
        <pc:spChg chg="add del mod">
          <ac:chgData name="fcs-林浩哲同學" userId="S::s181064@plkfcmps.edu.hk::b9ec24cb-d4f3-4ef3-baad-a11129bf9b84" providerId="AD" clId="Web-{79C699C0-D238-49D4-A5BA-E316D4DE1AC0}" dt="2021-11-13T08:25:22.281" v="457"/>
          <ac:spMkLst>
            <pc:docMk/>
            <pc:sldMk cId="4145662880" sldId="259"/>
            <ac:spMk id="7" creationId="{BA226BA0-3EA7-42C9-9E5E-4EA7CBB8C214}"/>
          </ac:spMkLst>
        </pc:spChg>
        <pc:spChg chg="add">
          <ac:chgData name="fcs-林浩哲同學" userId="S::s181064@plkfcmps.edu.hk::b9ec24cb-d4f3-4ef3-baad-a11129bf9b84" providerId="AD" clId="Web-{79C699C0-D238-49D4-A5BA-E316D4DE1AC0}" dt="2021-11-13T08:20:19.010" v="340"/>
          <ac:spMkLst>
            <pc:docMk/>
            <pc:sldMk cId="4145662880" sldId="259"/>
            <ac:spMk id="8" creationId="{0D57E7FA-E8FC-45AC-868F-CDC8144939D6}"/>
          </ac:spMkLst>
        </pc:spChg>
        <pc:spChg chg="add">
          <ac:chgData name="fcs-林浩哲同學" userId="S::s181064@plkfcmps.edu.hk::b9ec24cb-d4f3-4ef3-baad-a11129bf9b84" providerId="AD" clId="Web-{79C699C0-D238-49D4-A5BA-E316D4DE1AC0}" dt="2021-11-13T08:20:19.010" v="340"/>
          <ac:spMkLst>
            <pc:docMk/>
            <pc:sldMk cId="4145662880" sldId="259"/>
            <ac:spMk id="10" creationId="{FEC7823C-FDD6-429C-986C-063FDEBF9EAA}"/>
          </ac:spMkLst>
        </pc:spChg>
        <pc:spChg chg="add">
          <ac:chgData name="fcs-林浩哲同學" userId="S::s181064@plkfcmps.edu.hk::b9ec24cb-d4f3-4ef3-baad-a11129bf9b84" providerId="AD" clId="Web-{79C699C0-D238-49D4-A5BA-E316D4DE1AC0}" dt="2021-11-13T08:20:19.010" v="340"/>
          <ac:spMkLst>
            <pc:docMk/>
            <pc:sldMk cId="4145662880" sldId="259"/>
            <ac:spMk id="12" creationId="{9CF7FE1C-8BC5-4B0C-A2BC-93AB72C90FDD}"/>
          </ac:spMkLst>
        </pc:spChg>
        <pc:spChg chg="add mod">
          <ac:chgData name="fcs-林浩哲同學" userId="S::s181064@plkfcmps.edu.hk::b9ec24cb-d4f3-4ef3-baad-a11129bf9b84" providerId="AD" clId="Web-{79C699C0-D238-49D4-A5BA-E316D4DE1AC0}" dt="2021-11-13T08:33:38.056" v="519" actId="20577"/>
          <ac:spMkLst>
            <pc:docMk/>
            <pc:sldMk cId="4145662880" sldId="259"/>
            <ac:spMk id="13" creationId="{5C3CF850-B21E-467A-A6B4-C32582A00F7F}"/>
          </ac:spMkLst>
        </pc:spChg>
        <pc:spChg chg="add">
          <ac:chgData name="fcs-林浩哲同學" userId="S::s181064@plkfcmps.edu.hk::b9ec24cb-d4f3-4ef3-baad-a11129bf9b84" providerId="AD" clId="Web-{79C699C0-D238-49D4-A5BA-E316D4DE1AC0}" dt="2021-11-13T08:20:19.010" v="340"/>
          <ac:spMkLst>
            <pc:docMk/>
            <pc:sldMk cId="4145662880" sldId="259"/>
            <ac:spMk id="14" creationId="{B0651F5E-0457-4065-ACB2-8B81590C204B}"/>
          </ac:spMkLst>
        </pc:spChg>
        <pc:grpChg chg="add">
          <ac:chgData name="fcs-林浩哲同學" userId="S::s181064@plkfcmps.edu.hk::b9ec24cb-d4f3-4ef3-baad-a11129bf9b84" providerId="AD" clId="Web-{79C699C0-D238-49D4-A5BA-E316D4DE1AC0}" dt="2021-11-13T09:09:30.804" v="795"/>
          <ac:grpSpMkLst>
            <pc:docMk/>
            <pc:sldMk cId="4145662880" sldId="259"/>
            <ac:grpSpMk id="20" creationId="{8DCA839F-23CA-458B-899F-6FCB821BEEF4}"/>
          </ac:grpSpMkLst>
        </pc:grpChg>
        <pc:grpChg chg="add">
          <ac:chgData name="fcs-林浩哲同學" userId="S::s181064@plkfcmps.edu.hk::b9ec24cb-d4f3-4ef3-baad-a11129bf9b84" providerId="AD" clId="Web-{79C699C0-D238-49D4-A5BA-E316D4DE1AC0}" dt="2021-11-13T09:09:56.898" v="800"/>
          <ac:grpSpMkLst>
            <pc:docMk/>
            <pc:sldMk cId="4145662880" sldId="259"/>
            <ac:grpSpMk id="21" creationId="{82E5632C-BABB-4DB0-B33D-F33219F97605}"/>
          </ac:grpSpMkLst>
        </pc:grpChg>
        <pc:cxnChg chg="add mod">
          <ac:chgData name="fcs-林浩哲同學" userId="S::s181064@plkfcmps.edu.hk::b9ec24cb-d4f3-4ef3-baad-a11129bf9b84" providerId="AD" clId="Web-{79C699C0-D238-49D4-A5BA-E316D4DE1AC0}" dt="2021-11-13T08:28:15.940" v="487" actId="1076"/>
          <ac:cxnSpMkLst>
            <pc:docMk/>
            <pc:sldMk cId="4145662880" sldId="259"/>
            <ac:cxnSpMk id="9" creationId="{72825413-E78B-44CE-B059-1C7CCBD37B9B}"/>
          </ac:cxnSpMkLst>
        </pc:cxnChg>
        <pc:cxnChg chg="add mod">
          <ac:chgData name="fcs-林浩哲同學" userId="S::s181064@plkfcmps.edu.hk::b9ec24cb-d4f3-4ef3-baad-a11129bf9b84" providerId="AD" clId="Web-{79C699C0-D238-49D4-A5BA-E316D4DE1AC0}" dt="2021-11-13T08:29:26.582" v="494" actId="1076"/>
          <ac:cxnSpMkLst>
            <pc:docMk/>
            <pc:sldMk cId="4145662880" sldId="259"/>
            <ac:cxnSpMk id="11" creationId="{914EB52B-5A7A-43BA-8C81-E1A5AF3373F4}"/>
          </ac:cxnSpMkLst>
        </pc:cxnChg>
        <pc:cxnChg chg="add mod">
          <ac:chgData name="fcs-林浩哲同學" userId="S::s181064@plkfcmps.edu.hk::b9ec24cb-d4f3-4ef3-baad-a11129bf9b84" providerId="AD" clId="Web-{79C699C0-D238-49D4-A5BA-E316D4DE1AC0}" dt="2021-11-13T08:30:01.114" v="500" actId="1076"/>
          <ac:cxnSpMkLst>
            <pc:docMk/>
            <pc:sldMk cId="4145662880" sldId="259"/>
            <ac:cxnSpMk id="15" creationId="{971BED81-5640-4362-9762-227D8816F01D}"/>
          </ac:cxnSpMkLst>
        </pc:cxnChg>
        <pc:cxnChg chg="add del">
          <ac:chgData name="fcs-林浩哲同學" userId="S::s181064@plkfcmps.edu.hk::b9ec24cb-d4f3-4ef3-baad-a11129bf9b84" providerId="AD" clId="Web-{79C699C0-D238-49D4-A5BA-E316D4DE1AC0}" dt="2021-11-13T08:30:21.302" v="502"/>
          <ac:cxnSpMkLst>
            <pc:docMk/>
            <pc:sldMk cId="4145662880" sldId="259"/>
            <ac:cxnSpMk id="16" creationId="{962D1C9B-D71E-4EF6-872F-B04044BF697B}"/>
          </ac:cxnSpMkLst>
        </pc:cxnChg>
        <pc:cxnChg chg="add del mod">
          <ac:chgData name="fcs-林浩哲同學" userId="S::s181064@plkfcmps.edu.hk::b9ec24cb-d4f3-4ef3-baad-a11129bf9b84" providerId="AD" clId="Web-{79C699C0-D238-49D4-A5BA-E316D4DE1AC0}" dt="2021-11-13T08:30:35.459" v="505"/>
          <ac:cxnSpMkLst>
            <pc:docMk/>
            <pc:sldMk cId="4145662880" sldId="259"/>
            <ac:cxnSpMk id="17" creationId="{0973B30E-E979-4A6E-95C4-DC3D18591722}"/>
          </ac:cxnSpMkLst>
        </pc:cxnChg>
        <pc:cxnChg chg="add mod">
          <ac:chgData name="fcs-林浩哲同學" userId="S::s181064@plkfcmps.edu.hk::b9ec24cb-d4f3-4ef3-baad-a11129bf9b84" providerId="AD" clId="Web-{79C699C0-D238-49D4-A5BA-E316D4DE1AC0}" dt="2021-11-13T08:31:34.647" v="511" actId="1076"/>
          <ac:cxnSpMkLst>
            <pc:docMk/>
            <pc:sldMk cId="4145662880" sldId="259"/>
            <ac:cxnSpMk id="18" creationId="{95B23964-6885-4B98-BBAC-B62CA4713996}"/>
          </ac:cxnSpMkLst>
        </pc:cxnChg>
        <pc:cxnChg chg="add mod">
          <ac:chgData name="fcs-林浩哲同學" userId="S::s181064@plkfcmps.edu.hk::b9ec24cb-d4f3-4ef3-baad-a11129bf9b84" providerId="AD" clId="Web-{79C699C0-D238-49D4-A5BA-E316D4DE1AC0}" dt="2021-11-13T08:31:39.976" v="512" actId="1076"/>
          <ac:cxnSpMkLst>
            <pc:docMk/>
            <pc:sldMk cId="4145662880" sldId="259"/>
            <ac:cxnSpMk id="19" creationId="{214B32F4-EA40-4482-91E2-6C2BCDFE8B33}"/>
          </ac:cxnSpMkLst>
        </pc:cxnChg>
      </pc:sldChg>
      <pc:sldChg chg="addSp modSp new mod setBg addAnim modAnim">
        <pc:chgData name="fcs-林浩哲同學" userId="S::s181064@plkfcmps.edu.hk::b9ec24cb-d4f3-4ef3-baad-a11129bf9b84" providerId="AD" clId="Web-{79C699C0-D238-49D4-A5BA-E316D4DE1AC0}" dt="2021-11-13T09:07:32.942" v="793" actId="20577"/>
        <pc:sldMkLst>
          <pc:docMk/>
          <pc:sldMk cId="4230926163" sldId="260"/>
        </pc:sldMkLst>
        <pc:spChg chg="mod">
          <ac:chgData name="fcs-林浩哲同學" userId="S::s181064@plkfcmps.edu.hk::b9ec24cb-d4f3-4ef3-baad-a11129bf9b84" providerId="AD" clId="Web-{79C699C0-D238-49D4-A5BA-E316D4DE1AC0}" dt="2021-11-13T08:40:26.894" v="642" actId="20577"/>
          <ac:spMkLst>
            <pc:docMk/>
            <pc:sldMk cId="4230926163" sldId="260"/>
            <ac:spMk id="2" creationId="{7DBEB767-64E6-4EC6-A943-3F81523759B1}"/>
          </ac:spMkLst>
        </pc:spChg>
        <pc:spChg chg="mod">
          <ac:chgData name="fcs-林浩哲同學" userId="S::s181064@plkfcmps.edu.hk::b9ec24cb-d4f3-4ef3-baad-a11129bf9b84" providerId="AD" clId="Web-{79C699C0-D238-49D4-A5BA-E316D4DE1AC0}" dt="2021-11-13T09:07:32.942" v="793" actId="20577"/>
          <ac:spMkLst>
            <pc:docMk/>
            <pc:sldMk cId="4230926163" sldId="260"/>
            <ac:spMk id="3" creationId="{B3CB5BA5-3D67-4788-8FBA-653797D8CB3A}"/>
          </ac:spMkLst>
        </pc:spChg>
        <pc:spChg chg="add mod">
          <ac:chgData name="fcs-林浩哲同學" userId="S::s181064@plkfcmps.edu.hk::b9ec24cb-d4f3-4ef3-baad-a11129bf9b84" providerId="AD" clId="Web-{79C699C0-D238-49D4-A5BA-E316D4DE1AC0}" dt="2021-11-13T08:41:25.692" v="647" actId="20577"/>
          <ac:spMkLst>
            <pc:docMk/>
            <pc:sldMk cId="4230926163" sldId="260"/>
            <ac:spMk id="4" creationId="{68CB5AB4-A3BD-4C9E-BD80-81462608E957}"/>
          </ac:spMkLst>
        </pc:spChg>
        <pc:spChg chg="add">
          <ac:chgData name="fcs-林浩哲同學" userId="S::s181064@plkfcmps.edu.hk::b9ec24cb-d4f3-4ef3-baad-a11129bf9b84" providerId="AD" clId="Web-{79C699C0-D238-49D4-A5BA-E316D4DE1AC0}" dt="2021-11-13T08:37:31.233" v="563"/>
          <ac:spMkLst>
            <pc:docMk/>
            <pc:sldMk cId="4230926163" sldId="260"/>
            <ac:spMk id="8" creationId="{0D57E7FA-E8FC-45AC-868F-CDC8144939D6}"/>
          </ac:spMkLst>
        </pc:spChg>
        <pc:spChg chg="add">
          <ac:chgData name="fcs-林浩哲同學" userId="S::s181064@plkfcmps.edu.hk::b9ec24cb-d4f3-4ef3-baad-a11129bf9b84" providerId="AD" clId="Web-{79C699C0-D238-49D4-A5BA-E316D4DE1AC0}" dt="2021-11-13T08:37:31.233" v="563"/>
          <ac:spMkLst>
            <pc:docMk/>
            <pc:sldMk cId="4230926163" sldId="260"/>
            <ac:spMk id="10" creationId="{FEC7823C-FDD6-429C-986C-063FDEBF9EAA}"/>
          </ac:spMkLst>
        </pc:spChg>
        <pc:spChg chg="add">
          <ac:chgData name="fcs-林浩哲同學" userId="S::s181064@plkfcmps.edu.hk::b9ec24cb-d4f3-4ef3-baad-a11129bf9b84" providerId="AD" clId="Web-{79C699C0-D238-49D4-A5BA-E316D4DE1AC0}" dt="2021-11-13T08:37:31.233" v="563"/>
          <ac:spMkLst>
            <pc:docMk/>
            <pc:sldMk cId="4230926163" sldId="260"/>
            <ac:spMk id="12" creationId="{9CF7FE1C-8BC5-4B0C-A2BC-93AB72C90FDD}"/>
          </ac:spMkLst>
        </pc:spChg>
        <pc:spChg chg="add">
          <ac:chgData name="fcs-林浩哲同學" userId="S::s181064@plkfcmps.edu.hk::b9ec24cb-d4f3-4ef3-baad-a11129bf9b84" providerId="AD" clId="Web-{79C699C0-D238-49D4-A5BA-E316D4DE1AC0}" dt="2021-11-13T08:37:31.233" v="563"/>
          <ac:spMkLst>
            <pc:docMk/>
            <pc:sldMk cId="4230926163" sldId="260"/>
            <ac:spMk id="14" creationId="{B0651F5E-0457-4065-ACB2-8B81590C204B}"/>
          </ac:spMkLst>
        </pc:spChg>
        <pc:picChg chg="add mod">
          <ac:chgData name="fcs-林浩哲同學" userId="S::s181064@plkfcmps.edu.hk::b9ec24cb-d4f3-4ef3-baad-a11129bf9b84" providerId="AD" clId="Web-{79C699C0-D238-49D4-A5BA-E316D4DE1AC0}" dt="2021-11-13T08:41:52.442" v="650" actId="1076"/>
          <ac:picMkLst>
            <pc:docMk/>
            <pc:sldMk cId="4230926163" sldId="260"/>
            <ac:picMk id="5" creationId="{5CD6F8F6-C3AE-4A7F-A694-FF1A88AC4B5F}"/>
          </ac:picMkLst>
        </pc:picChg>
      </pc:sldChg>
      <pc:sldChg chg="modSp new">
        <pc:chgData name="fcs-林浩哲同學" userId="S::s181064@plkfcmps.edu.hk::b9ec24cb-d4f3-4ef3-baad-a11129bf9b84" providerId="AD" clId="Web-{79C699C0-D238-49D4-A5BA-E316D4DE1AC0}" dt="2021-11-13T09:16:14.863" v="803" actId="20577"/>
        <pc:sldMkLst>
          <pc:docMk/>
          <pc:sldMk cId="3368960209" sldId="261"/>
        </pc:sldMkLst>
        <pc:spChg chg="mod">
          <ac:chgData name="fcs-林浩哲同學" userId="S::s181064@plkfcmps.edu.hk::b9ec24cb-d4f3-4ef3-baad-a11129bf9b84" providerId="AD" clId="Web-{79C699C0-D238-49D4-A5BA-E316D4DE1AC0}" dt="2021-11-13T08:42:58.678" v="655" actId="20577"/>
          <ac:spMkLst>
            <pc:docMk/>
            <pc:sldMk cId="3368960209" sldId="261"/>
            <ac:spMk id="2" creationId="{882C6A7B-BA6F-41BB-BA73-126512FA5B74}"/>
          </ac:spMkLst>
        </pc:spChg>
        <pc:spChg chg="mod">
          <ac:chgData name="fcs-林浩哲同學" userId="S::s181064@plkfcmps.edu.hk::b9ec24cb-d4f3-4ef3-baad-a11129bf9b84" providerId="AD" clId="Web-{79C699C0-D238-49D4-A5BA-E316D4DE1AC0}" dt="2021-11-13T09:16:14.863" v="803" actId="20577"/>
          <ac:spMkLst>
            <pc:docMk/>
            <pc:sldMk cId="3368960209" sldId="261"/>
            <ac:spMk id="3" creationId="{59123353-4B20-4F57-B787-BA0C4890E464}"/>
          </ac:spMkLst>
        </pc:spChg>
      </pc:sldChg>
      <pc:sldChg chg="addSp delSp modSp new mod modClrScheme addAnim modAnim chgLayout">
        <pc:chgData name="fcs-林浩哲同學" userId="S::s181064@plkfcmps.edu.hk::b9ec24cb-d4f3-4ef3-baad-a11129bf9b84" providerId="AD" clId="Web-{79C699C0-D238-49D4-A5BA-E316D4DE1AC0}" dt="2021-11-13T08:56:29.772" v="789"/>
        <pc:sldMkLst>
          <pc:docMk/>
          <pc:sldMk cId="4134938858" sldId="262"/>
        </pc:sldMkLst>
        <pc:spChg chg="mod ord">
          <ac:chgData name="fcs-林浩哲同學" userId="S::s181064@plkfcmps.edu.hk::b9ec24cb-d4f3-4ef3-baad-a11129bf9b84" providerId="AD" clId="Web-{79C699C0-D238-49D4-A5BA-E316D4DE1AC0}" dt="2021-11-13T08:51:04.046" v="744"/>
          <ac:spMkLst>
            <pc:docMk/>
            <pc:sldMk cId="4134938858" sldId="262"/>
            <ac:spMk id="2" creationId="{903ACC44-6046-4188-B548-CB74B20896E7}"/>
          </ac:spMkLst>
        </pc:spChg>
        <pc:spChg chg="del">
          <ac:chgData name="fcs-林浩哲同學" userId="S::s181064@plkfcmps.edu.hk::b9ec24cb-d4f3-4ef3-baad-a11129bf9b84" providerId="AD" clId="Web-{79C699C0-D238-49D4-A5BA-E316D4DE1AC0}" dt="2021-11-13T08:49:38.873" v="742"/>
          <ac:spMkLst>
            <pc:docMk/>
            <pc:sldMk cId="4134938858" sldId="262"/>
            <ac:spMk id="3" creationId="{C4EFA9AF-B4D2-4CF0-9D4D-48AAF4F60EA0}"/>
          </ac:spMkLst>
        </pc:spChg>
        <pc:spChg chg="add del mod ord">
          <ac:chgData name="fcs-林浩哲同學" userId="S::s181064@plkfcmps.edu.hk::b9ec24cb-d4f3-4ef3-baad-a11129bf9b84" providerId="AD" clId="Web-{79C699C0-D238-49D4-A5BA-E316D4DE1AC0}" dt="2021-11-13T08:51:04.046" v="744"/>
          <ac:spMkLst>
            <pc:docMk/>
            <pc:sldMk cId="4134938858" sldId="262"/>
            <ac:spMk id="7" creationId="{633AD905-09A5-48B9-8A73-9AE6F3A92CF8}"/>
          </ac:spMkLst>
        </pc:spChg>
        <pc:spChg chg="add mod">
          <ac:chgData name="fcs-林浩哲同學" userId="S::s181064@plkfcmps.edu.hk::b9ec24cb-d4f3-4ef3-baad-a11129bf9b84" providerId="AD" clId="Web-{79C699C0-D238-49D4-A5BA-E316D4DE1AC0}" dt="2021-11-13T08:51:19.672" v="748" actId="20577"/>
          <ac:spMkLst>
            <pc:docMk/>
            <pc:sldMk cId="4134938858" sldId="262"/>
            <ac:spMk id="8" creationId="{B7715334-21EE-478F-B445-5E89F6B6D04D}"/>
          </ac:spMkLst>
        </pc:spChg>
        <pc:picChg chg="add del">
          <ac:chgData name="fcs-林浩哲同學" userId="S::s181064@plkfcmps.edu.hk::b9ec24cb-d4f3-4ef3-baad-a11129bf9b84" providerId="AD" clId="Web-{79C699C0-D238-49D4-A5BA-E316D4DE1AC0}" dt="2021-11-13T08:49:29.451" v="741"/>
          <ac:picMkLst>
            <pc:docMk/>
            <pc:sldMk cId="4134938858" sldId="262"/>
            <ac:picMk id="5" creationId="{E0352BA0-2707-498C-945D-B00CFADF6137}"/>
          </ac:picMkLst>
        </pc:picChg>
        <pc:picChg chg="add mod ord">
          <ac:chgData name="fcs-林浩哲同學" userId="S::s181064@plkfcmps.edu.hk::b9ec24cb-d4f3-4ef3-baad-a11129bf9b84" providerId="AD" clId="Web-{79C699C0-D238-49D4-A5BA-E316D4DE1AC0}" dt="2021-11-13T08:51:30.422" v="753" actId="1076"/>
          <ac:picMkLst>
            <pc:docMk/>
            <pc:sldMk cId="4134938858" sldId="262"/>
            <ac:picMk id="6" creationId="{22A628B2-B1B3-4B6A-9B54-3AE10810D0B5}"/>
          </ac:picMkLst>
        </pc:picChg>
        <pc:picChg chg="add mod">
          <ac:chgData name="fcs-林浩哲同學" userId="S::s181064@plkfcmps.edu.hk::b9ec24cb-d4f3-4ef3-baad-a11129bf9b84" providerId="AD" clId="Web-{79C699C0-D238-49D4-A5BA-E316D4DE1AC0}" dt="2021-11-13T08:51:37.672" v="756" actId="1076"/>
          <ac:picMkLst>
            <pc:docMk/>
            <pc:sldMk cId="4134938858" sldId="262"/>
            <ac:picMk id="9" creationId="{2479B1AC-90A8-4A58-8113-7050292EB2B2}"/>
          </ac:picMkLst>
        </pc:picChg>
      </pc:sldChg>
      <pc:sldChg chg="delSp modSp new">
        <pc:chgData name="fcs-林浩哲同學" userId="S::s181064@plkfcmps.edu.hk::b9ec24cb-d4f3-4ef3-baad-a11129bf9b84" providerId="AD" clId="Web-{79C699C0-D238-49D4-A5BA-E316D4DE1AC0}" dt="2021-11-13T09:16:24.988" v="804" actId="20577"/>
        <pc:sldMkLst>
          <pc:docMk/>
          <pc:sldMk cId="1751967026" sldId="263"/>
        </pc:sldMkLst>
        <pc:spChg chg="mod">
          <ac:chgData name="fcs-林浩哲同學" userId="S::s181064@plkfcmps.edu.hk::b9ec24cb-d4f3-4ef3-baad-a11129bf9b84" providerId="AD" clId="Web-{79C699C0-D238-49D4-A5BA-E316D4DE1AC0}" dt="2021-11-13T09:16:24.988" v="804" actId="20577"/>
          <ac:spMkLst>
            <pc:docMk/>
            <pc:sldMk cId="1751967026" sldId="263"/>
            <ac:spMk id="2" creationId="{61B1D437-1AAE-4AE0-9F03-CAC7200B21CD}"/>
          </ac:spMkLst>
        </pc:spChg>
        <pc:spChg chg="del mod">
          <ac:chgData name="fcs-林浩哲同學" userId="S::s181064@plkfcmps.edu.hk::b9ec24cb-d4f3-4ef3-baad-a11129bf9b84" providerId="AD" clId="Web-{79C699C0-D238-49D4-A5BA-E316D4DE1AC0}" dt="2021-11-13T08:53:27.143" v="770"/>
          <ac:spMkLst>
            <pc:docMk/>
            <pc:sldMk cId="1751967026" sldId="263"/>
            <ac:spMk id="3" creationId="{558532EE-723F-4238-83B7-3FA0E8BDBF42}"/>
          </ac:spMkLst>
        </pc:spChg>
      </pc:sldChg>
      <pc:sldMasterChg chg="del delSldLayout">
        <pc:chgData name="fcs-林浩哲同學" userId="S::s181064@plkfcmps.edu.hk::b9ec24cb-d4f3-4ef3-baad-a11129bf9b84" providerId="AD" clId="Web-{79C699C0-D238-49D4-A5BA-E316D4DE1AC0}" dt="2021-11-13T07:48:31.662" v="0"/>
        <pc:sldMasterMkLst>
          <pc:docMk/>
          <pc:sldMasterMk cId="3221134675" sldId="2147483648"/>
        </pc:sldMasterMkLst>
        <pc:sldLayoutChg chg="del">
          <pc:chgData name="fcs-林浩哲同學" userId="S::s181064@plkfcmps.edu.hk::b9ec24cb-d4f3-4ef3-baad-a11129bf9b84" providerId="AD" clId="Web-{79C699C0-D238-49D4-A5BA-E316D4DE1AC0}" dt="2021-11-13T07:48:31.662" v="0"/>
          <pc:sldLayoutMkLst>
            <pc:docMk/>
            <pc:sldMasterMk cId="3221134675" sldId="2147483648"/>
            <pc:sldLayoutMk cId="1334484747" sldId="2147483649"/>
          </pc:sldLayoutMkLst>
        </pc:sldLayoutChg>
        <pc:sldLayoutChg chg="del">
          <pc:chgData name="fcs-林浩哲同學" userId="S::s181064@plkfcmps.edu.hk::b9ec24cb-d4f3-4ef3-baad-a11129bf9b84" providerId="AD" clId="Web-{79C699C0-D238-49D4-A5BA-E316D4DE1AC0}" dt="2021-11-13T07:48:31.662" v="0"/>
          <pc:sldLayoutMkLst>
            <pc:docMk/>
            <pc:sldMasterMk cId="3221134675" sldId="2147483648"/>
            <pc:sldLayoutMk cId="2392236802" sldId="2147483650"/>
          </pc:sldLayoutMkLst>
        </pc:sldLayoutChg>
        <pc:sldLayoutChg chg="del">
          <pc:chgData name="fcs-林浩哲同學" userId="S::s181064@plkfcmps.edu.hk::b9ec24cb-d4f3-4ef3-baad-a11129bf9b84" providerId="AD" clId="Web-{79C699C0-D238-49D4-A5BA-E316D4DE1AC0}" dt="2021-11-13T07:48:31.662" v="0"/>
          <pc:sldLayoutMkLst>
            <pc:docMk/>
            <pc:sldMasterMk cId="3221134675" sldId="2147483648"/>
            <pc:sldLayoutMk cId="2154042259" sldId="2147483651"/>
          </pc:sldLayoutMkLst>
        </pc:sldLayoutChg>
        <pc:sldLayoutChg chg="del">
          <pc:chgData name="fcs-林浩哲同學" userId="S::s181064@plkfcmps.edu.hk::b9ec24cb-d4f3-4ef3-baad-a11129bf9b84" providerId="AD" clId="Web-{79C699C0-D238-49D4-A5BA-E316D4DE1AC0}" dt="2021-11-13T07:48:31.662" v="0"/>
          <pc:sldLayoutMkLst>
            <pc:docMk/>
            <pc:sldMasterMk cId="3221134675" sldId="2147483648"/>
            <pc:sldLayoutMk cId="597651056" sldId="2147483652"/>
          </pc:sldLayoutMkLst>
        </pc:sldLayoutChg>
        <pc:sldLayoutChg chg="del">
          <pc:chgData name="fcs-林浩哲同學" userId="S::s181064@plkfcmps.edu.hk::b9ec24cb-d4f3-4ef3-baad-a11129bf9b84" providerId="AD" clId="Web-{79C699C0-D238-49D4-A5BA-E316D4DE1AC0}" dt="2021-11-13T07:48:31.662" v="0"/>
          <pc:sldLayoutMkLst>
            <pc:docMk/>
            <pc:sldMasterMk cId="3221134675" sldId="2147483648"/>
            <pc:sldLayoutMk cId="1644048710" sldId="2147483653"/>
          </pc:sldLayoutMkLst>
        </pc:sldLayoutChg>
        <pc:sldLayoutChg chg="del">
          <pc:chgData name="fcs-林浩哲同學" userId="S::s181064@plkfcmps.edu.hk::b9ec24cb-d4f3-4ef3-baad-a11129bf9b84" providerId="AD" clId="Web-{79C699C0-D238-49D4-A5BA-E316D4DE1AC0}" dt="2021-11-13T07:48:31.662" v="0"/>
          <pc:sldLayoutMkLst>
            <pc:docMk/>
            <pc:sldMasterMk cId="3221134675" sldId="2147483648"/>
            <pc:sldLayoutMk cId="1864656770" sldId="2147483654"/>
          </pc:sldLayoutMkLst>
        </pc:sldLayoutChg>
        <pc:sldLayoutChg chg="del">
          <pc:chgData name="fcs-林浩哲同學" userId="S::s181064@plkfcmps.edu.hk::b9ec24cb-d4f3-4ef3-baad-a11129bf9b84" providerId="AD" clId="Web-{79C699C0-D238-49D4-A5BA-E316D4DE1AC0}" dt="2021-11-13T07:48:31.662" v="0"/>
          <pc:sldLayoutMkLst>
            <pc:docMk/>
            <pc:sldMasterMk cId="3221134675" sldId="2147483648"/>
            <pc:sldLayoutMk cId="3410961386" sldId="2147483655"/>
          </pc:sldLayoutMkLst>
        </pc:sldLayoutChg>
        <pc:sldLayoutChg chg="del">
          <pc:chgData name="fcs-林浩哲同學" userId="S::s181064@plkfcmps.edu.hk::b9ec24cb-d4f3-4ef3-baad-a11129bf9b84" providerId="AD" clId="Web-{79C699C0-D238-49D4-A5BA-E316D4DE1AC0}" dt="2021-11-13T07:48:31.662" v="0"/>
          <pc:sldLayoutMkLst>
            <pc:docMk/>
            <pc:sldMasterMk cId="3221134675" sldId="2147483648"/>
            <pc:sldLayoutMk cId="361526853" sldId="2147483656"/>
          </pc:sldLayoutMkLst>
        </pc:sldLayoutChg>
        <pc:sldLayoutChg chg="del">
          <pc:chgData name="fcs-林浩哲同學" userId="S::s181064@plkfcmps.edu.hk::b9ec24cb-d4f3-4ef3-baad-a11129bf9b84" providerId="AD" clId="Web-{79C699C0-D238-49D4-A5BA-E316D4DE1AC0}" dt="2021-11-13T07:48:31.662" v="0"/>
          <pc:sldLayoutMkLst>
            <pc:docMk/>
            <pc:sldMasterMk cId="3221134675" sldId="2147483648"/>
            <pc:sldLayoutMk cId="3012263201" sldId="2147483657"/>
          </pc:sldLayoutMkLst>
        </pc:sldLayoutChg>
        <pc:sldLayoutChg chg="del">
          <pc:chgData name="fcs-林浩哲同學" userId="S::s181064@plkfcmps.edu.hk::b9ec24cb-d4f3-4ef3-baad-a11129bf9b84" providerId="AD" clId="Web-{79C699C0-D238-49D4-A5BA-E316D4DE1AC0}" dt="2021-11-13T07:48:31.662" v="0"/>
          <pc:sldLayoutMkLst>
            <pc:docMk/>
            <pc:sldMasterMk cId="3221134675" sldId="2147483648"/>
            <pc:sldLayoutMk cId="118045649" sldId="2147483658"/>
          </pc:sldLayoutMkLst>
        </pc:sldLayoutChg>
        <pc:sldLayoutChg chg="del">
          <pc:chgData name="fcs-林浩哲同學" userId="S::s181064@plkfcmps.edu.hk::b9ec24cb-d4f3-4ef3-baad-a11129bf9b84" providerId="AD" clId="Web-{79C699C0-D238-49D4-A5BA-E316D4DE1AC0}" dt="2021-11-13T07:48:31.662" v="0"/>
          <pc:sldLayoutMkLst>
            <pc:docMk/>
            <pc:sldMasterMk cId="3221134675" sldId="2147483648"/>
            <pc:sldLayoutMk cId="4095651481" sldId="2147483659"/>
          </pc:sldLayoutMkLst>
        </pc:sldLayoutChg>
      </pc:sldMasterChg>
      <pc:sldMasterChg chg="add replId addSldLayout">
        <pc:chgData name="fcs-林浩哲同學" userId="S::s181064@plkfcmps.edu.hk::b9ec24cb-d4f3-4ef3-baad-a11129bf9b84" providerId="AD" clId="Web-{79C699C0-D238-49D4-A5BA-E316D4DE1AC0}" dt="2021-11-13T07:48:31.662" v="0"/>
        <pc:sldMasterMkLst>
          <pc:docMk/>
          <pc:sldMasterMk cId="2988040447" sldId="2147483660"/>
        </pc:sldMasterMkLst>
        <pc:sldLayoutChg chg="add">
          <pc:chgData name="fcs-林浩哲同學" userId="S::s181064@plkfcmps.edu.hk::b9ec24cb-d4f3-4ef3-baad-a11129bf9b84" providerId="AD" clId="Web-{79C699C0-D238-49D4-A5BA-E316D4DE1AC0}" dt="2021-11-13T07:48:31.662" v="0"/>
          <pc:sldLayoutMkLst>
            <pc:docMk/>
            <pc:sldMasterMk cId="2988040447" sldId="2147483660"/>
            <pc:sldLayoutMk cId="1731331840" sldId="2147483661"/>
          </pc:sldLayoutMkLst>
        </pc:sldLayoutChg>
        <pc:sldLayoutChg chg="add">
          <pc:chgData name="fcs-林浩哲同學" userId="S::s181064@plkfcmps.edu.hk::b9ec24cb-d4f3-4ef3-baad-a11129bf9b84" providerId="AD" clId="Web-{79C699C0-D238-49D4-A5BA-E316D4DE1AC0}" dt="2021-11-13T07:48:31.662" v="0"/>
          <pc:sldLayoutMkLst>
            <pc:docMk/>
            <pc:sldMasterMk cId="2988040447" sldId="2147483660"/>
            <pc:sldLayoutMk cId="2181079394" sldId="2147483662"/>
          </pc:sldLayoutMkLst>
        </pc:sldLayoutChg>
        <pc:sldLayoutChg chg="add replId">
          <pc:chgData name="fcs-林浩哲同學" userId="S::s181064@plkfcmps.edu.hk::b9ec24cb-d4f3-4ef3-baad-a11129bf9b84" providerId="AD" clId="Web-{79C699C0-D238-49D4-A5BA-E316D4DE1AC0}" dt="2021-11-13T07:48:31.662" v="0"/>
          <pc:sldLayoutMkLst>
            <pc:docMk/>
            <pc:sldMasterMk cId="2988040447" sldId="2147483660"/>
            <pc:sldLayoutMk cId="220230390" sldId="2147483663"/>
          </pc:sldLayoutMkLst>
        </pc:sldLayoutChg>
        <pc:sldLayoutChg chg="add replId">
          <pc:chgData name="fcs-林浩哲同學" userId="S::s181064@plkfcmps.edu.hk::b9ec24cb-d4f3-4ef3-baad-a11129bf9b84" providerId="AD" clId="Web-{79C699C0-D238-49D4-A5BA-E316D4DE1AC0}" dt="2021-11-13T07:48:31.662" v="0"/>
          <pc:sldLayoutMkLst>
            <pc:docMk/>
            <pc:sldMasterMk cId="2988040447" sldId="2147483660"/>
            <pc:sldLayoutMk cId="2244616747" sldId="2147483664"/>
          </pc:sldLayoutMkLst>
        </pc:sldLayoutChg>
        <pc:sldLayoutChg chg="add replId">
          <pc:chgData name="fcs-林浩哲同學" userId="S::s181064@plkfcmps.edu.hk::b9ec24cb-d4f3-4ef3-baad-a11129bf9b84" providerId="AD" clId="Web-{79C699C0-D238-49D4-A5BA-E316D4DE1AC0}" dt="2021-11-13T07:48:31.662" v="0"/>
          <pc:sldLayoutMkLst>
            <pc:docMk/>
            <pc:sldMasterMk cId="2988040447" sldId="2147483660"/>
            <pc:sldLayoutMk cId="1818153349" sldId="2147483665"/>
          </pc:sldLayoutMkLst>
        </pc:sldLayoutChg>
        <pc:sldLayoutChg chg="add replId">
          <pc:chgData name="fcs-林浩哲同學" userId="S::s181064@plkfcmps.edu.hk::b9ec24cb-d4f3-4ef3-baad-a11129bf9b84" providerId="AD" clId="Web-{79C699C0-D238-49D4-A5BA-E316D4DE1AC0}" dt="2021-11-13T07:48:31.662" v="0"/>
          <pc:sldLayoutMkLst>
            <pc:docMk/>
            <pc:sldMasterMk cId="2988040447" sldId="2147483660"/>
            <pc:sldLayoutMk cId="3623883852" sldId="2147483666"/>
          </pc:sldLayoutMkLst>
        </pc:sldLayoutChg>
        <pc:sldLayoutChg chg="add replId">
          <pc:chgData name="fcs-林浩哲同學" userId="S::s181064@plkfcmps.edu.hk::b9ec24cb-d4f3-4ef3-baad-a11129bf9b84" providerId="AD" clId="Web-{79C699C0-D238-49D4-A5BA-E316D4DE1AC0}" dt="2021-11-13T07:48:31.662" v="0"/>
          <pc:sldLayoutMkLst>
            <pc:docMk/>
            <pc:sldMasterMk cId="2988040447" sldId="2147483660"/>
            <pc:sldLayoutMk cId="344115973" sldId="2147483667"/>
          </pc:sldLayoutMkLst>
        </pc:sldLayoutChg>
        <pc:sldLayoutChg chg="add replId">
          <pc:chgData name="fcs-林浩哲同學" userId="S::s181064@plkfcmps.edu.hk::b9ec24cb-d4f3-4ef3-baad-a11129bf9b84" providerId="AD" clId="Web-{79C699C0-D238-49D4-A5BA-E316D4DE1AC0}" dt="2021-11-13T07:48:31.662" v="0"/>
          <pc:sldLayoutMkLst>
            <pc:docMk/>
            <pc:sldMasterMk cId="2988040447" sldId="2147483660"/>
            <pc:sldLayoutMk cId="2344462647" sldId="2147483668"/>
          </pc:sldLayoutMkLst>
        </pc:sldLayoutChg>
        <pc:sldLayoutChg chg="add replId">
          <pc:chgData name="fcs-林浩哲同學" userId="S::s181064@plkfcmps.edu.hk::b9ec24cb-d4f3-4ef3-baad-a11129bf9b84" providerId="AD" clId="Web-{79C699C0-D238-49D4-A5BA-E316D4DE1AC0}" dt="2021-11-13T07:48:31.662" v="0"/>
          <pc:sldLayoutMkLst>
            <pc:docMk/>
            <pc:sldMasterMk cId="2988040447" sldId="2147483660"/>
            <pc:sldLayoutMk cId="1596228282" sldId="2147483669"/>
          </pc:sldLayoutMkLst>
        </pc:sldLayoutChg>
        <pc:sldLayoutChg chg="add replId">
          <pc:chgData name="fcs-林浩哲同學" userId="S::s181064@plkfcmps.edu.hk::b9ec24cb-d4f3-4ef3-baad-a11129bf9b84" providerId="AD" clId="Web-{79C699C0-D238-49D4-A5BA-E316D4DE1AC0}" dt="2021-11-13T07:48:31.662" v="0"/>
          <pc:sldLayoutMkLst>
            <pc:docMk/>
            <pc:sldMasterMk cId="2988040447" sldId="2147483660"/>
            <pc:sldLayoutMk cId="31410629" sldId="2147483670"/>
          </pc:sldLayoutMkLst>
        </pc:sldLayoutChg>
        <pc:sldLayoutChg chg="add replId">
          <pc:chgData name="fcs-林浩哲同學" userId="S::s181064@plkfcmps.edu.hk::b9ec24cb-d4f3-4ef3-baad-a11129bf9b84" providerId="AD" clId="Web-{79C699C0-D238-49D4-A5BA-E316D4DE1AC0}" dt="2021-11-13T07:48:31.662" v="0"/>
          <pc:sldLayoutMkLst>
            <pc:docMk/>
            <pc:sldMasterMk cId="2988040447" sldId="2147483660"/>
            <pc:sldLayoutMk cId="733458162" sldId="2147483671"/>
          </pc:sldLayoutMkLst>
        </pc:sldLayoutChg>
        <pc:sldLayoutChg chg="add replId">
          <pc:chgData name="fcs-林浩哲同學" userId="S::s181064@plkfcmps.edu.hk::b9ec24cb-d4f3-4ef3-baad-a11129bf9b84" providerId="AD" clId="Web-{79C699C0-D238-49D4-A5BA-E316D4DE1AC0}" dt="2021-11-13T07:48:31.662" v="0"/>
          <pc:sldLayoutMkLst>
            <pc:docMk/>
            <pc:sldMasterMk cId="2988040447" sldId="2147483660"/>
            <pc:sldLayoutMk cId="1759128922" sldId="2147483672"/>
          </pc:sldLayoutMkLst>
        </pc:sldLayoutChg>
      </pc:sldMasterChg>
    </pc:docChg>
  </pc:docChgLst>
  <pc:docChgLst>
    <pc:chgData name="fcs-林浩哲同學" userId="S::s181064@plkfcmps.edu.hk::b9ec24cb-d4f3-4ef3-baad-a11129bf9b84" providerId="AD" clId="Web-{BFEAAB7D-9E9C-E0B9-2D6E-E9CC5557F765}"/>
    <pc:docChg chg="modSld">
      <pc:chgData name="fcs-林浩哲同學" userId="S::s181064@plkfcmps.edu.hk::b9ec24cb-d4f3-4ef3-baad-a11129bf9b84" providerId="AD" clId="Web-{BFEAAB7D-9E9C-E0B9-2D6E-E9CC5557F765}" dt="2021-11-15T07:11:53.485" v="12"/>
      <pc:docMkLst>
        <pc:docMk/>
      </pc:docMkLst>
      <pc:sldChg chg="addSp delSp modSp addAnim delAnim modAnim">
        <pc:chgData name="fcs-林浩哲同學" userId="S::s181064@plkfcmps.edu.hk::b9ec24cb-d4f3-4ef3-baad-a11129bf9b84" providerId="AD" clId="Web-{BFEAAB7D-9E9C-E0B9-2D6E-E9CC5557F765}" dt="2021-11-15T07:11:53.485" v="12"/>
        <pc:sldMkLst>
          <pc:docMk/>
          <pc:sldMk cId="4145662880" sldId="259"/>
        </pc:sldMkLst>
        <pc:grpChg chg="add">
          <ac:chgData name="fcs-林浩哲同學" userId="S::s181064@plkfcmps.edu.hk::b9ec24cb-d4f3-4ef3-baad-a11129bf9b84" providerId="AD" clId="Web-{BFEAAB7D-9E9C-E0B9-2D6E-E9CC5557F765}" dt="2021-11-15T07:11:45.704" v="10"/>
          <ac:grpSpMkLst>
            <pc:docMk/>
            <pc:sldMk cId="4145662880" sldId="259"/>
            <ac:grpSpMk id="3" creationId="{8224AC8C-D7A0-4124-AD4E-0E2B7E56A38B}"/>
          </ac:grpSpMkLst>
        </pc:grpChg>
        <pc:grpChg chg="del">
          <ac:chgData name="fcs-林浩哲同學" userId="S::s181064@plkfcmps.edu.hk::b9ec24cb-d4f3-4ef3-baad-a11129bf9b84" providerId="AD" clId="Web-{BFEAAB7D-9E9C-E0B9-2D6E-E9CC5557F765}" dt="2021-11-15T07:07:27.868" v="0"/>
          <ac:grpSpMkLst>
            <pc:docMk/>
            <pc:sldMk cId="4145662880" sldId="259"/>
            <ac:grpSpMk id="20" creationId="{8DCA839F-23CA-458B-899F-6FCB821BEEF4}"/>
          </ac:grpSpMkLst>
        </pc:grpChg>
        <pc:cxnChg chg="topLvl">
          <ac:chgData name="fcs-林浩哲同學" userId="S::s181064@plkfcmps.edu.hk::b9ec24cb-d4f3-4ef3-baad-a11129bf9b84" providerId="AD" clId="Web-{BFEAAB7D-9E9C-E0B9-2D6E-E9CC5557F765}" dt="2021-11-15T07:07:27.868" v="0"/>
          <ac:cxnSpMkLst>
            <pc:docMk/>
            <pc:sldMk cId="4145662880" sldId="259"/>
            <ac:cxnSpMk id="9" creationId="{72825413-E78B-44CE-B059-1C7CCBD37B9B}"/>
          </ac:cxnSpMkLst>
        </pc:cxnChg>
        <pc:cxnChg chg="topLvl">
          <ac:chgData name="fcs-林浩哲同學" userId="S::s181064@plkfcmps.edu.hk::b9ec24cb-d4f3-4ef3-baad-a11129bf9b84" providerId="AD" clId="Web-{BFEAAB7D-9E9C-E0B9-2D6E-E9CC5557F765}" dt="2021-11-15T07:07:27.868" v="0"/>
          <ac:cxnSpMkLst>
            <pc:docMk/>
            <pc:sldMk cId="4145662880" sldId="259"/>
            <ac:cxnSpMk id="11" creationId="{914EB52B-5A7A-43BA-8C81-E1A5AF3373F4}"/>
          </ac:cxnSpMkLst>
        </pc:cxnChg>
        <pc:cxnChg chg="mod topLvl">
          <ac:chgData name="fcs-林浩哲同學" userId="S::s181064@plkfcmps.edu.hk::b9ec24cb-d4f3-4ef3-baad-a11129bf9b84" providerId="AD" clId="Web-{BFEAAB7D-9E9C-E0B9-2D6E-E9CC5557F765}" dt="2021-11-15T07:08:02.338" v="4" actId="1076"/>
          <ac:cxnSpMkLst>
            <pc:docMk/>
            <pc:sldMk cId="4145662880" sldId="259"/>
            <ac:cxnSpMk id="15" creationId="{971BED81-5640-4362-9762-227D8816F01D}"/>
          </ac:cxnSpMkLst>
        </pc:cxnChg>
      </pc:sldChg>
      <pc:sldChg chg="addAnim modAnim">
        <pc:chgData name="fcs-林浩哲同學" userId="S::s181064@plkfcmps.edu.hk::b9ec24cb-d4f3-4ef3-baad-a11129bf9b84" providerId="AD" clId="Web-{BFEAAB7D-9E9C-E0B9-2D6E-E9CC5557F765}" dt="2021-11-15T07:10:35.905" v="9"/>
        <pc:sldMkLst>
          <pc:docMk/>
          <pc:sldMk cId="3368960209" sldId="261"/>
        </pc:sldMkLst>
      </pc:sldChg>
      <pc:sldChg chg="modAnim">
        <pc:chgData name="fcs-林浩哲同學" userId="S::s181064@plkfcmps.edu.hk::b9ec24cb-d4f3-4ef3-baad-a11129bf9b84" providerId="AD" clId="Web-{BFEAAB7D-9E9C-E0B9-2D6E-E9CC5557F765}" dt="2021-11-15T07:09:55.763" v="7"/>
        <pc:sldMkLst>
          <pc:docMk/>
          <pc:sldMk cId="4134938858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28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0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31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7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5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28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6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8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5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16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4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F1A3DD-D37D-4F44-8F98-DA70B9569D2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/>
          <a:stretch/>
        </p:blipFill>
        <p:spPr>
          <a:xfrm>
            <a:off x="3" y="-22"/>
            <a:ext cx="12191997" cy="68580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206190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37374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620130" y="1595967"/>
            <a:ext cx="2630749" cy="1152273"/>
          </a:xfrm>
        </p:spPr>
        <p:txBody>
          <a:bodyPr anchor="t">
            <a:normAutofit/>
          </a:bodyPr>
          <a:lstStyle/>
          <a:p>
            <a:pPr algn="r"/>
            <a:r>
              <a:rPr lang="zh-TW" altLang="en-US" sz="6000" b="1" i="0">
                <a:solidFill>
                  <a:schemeClr val="bg1"/>
                </a:solidFill>
              </a:rPr>
              <a:t>一筆畫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99055" y="4551036"/>
            <a:ext cx="5449479" cy="1663495"/>
          </a:xfrm>
        </p:spPr>
        <p:txBody>
          <a:bodyPr anchor="b">
            <a:normAutofit/>
          </a:bodyPr>
          <a:lstStyle/>
          <a:p>
            <a:pPr algn="r"/>
            <a:r>
              <a:rPr lang="zh-TW" altLang="en-US">
                <a:solidFill>
                  <a:schemeClr val="bg1"/>
                </a:solidFill>
              </a:rPr>
              <a:t>林浩哲 (16) (4e)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29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7223E6-A247-4352-9D43-4A336634F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i="0">
                <a:latin typeface="Arial"/>
                <a:cs typeface="Arial"/>
              </a:rPr>
              <a:t>試試以下圖案可不可一筆畫組成?</a:t>
            </a:r>
          </a:p>
        </p:txBody>
      </p:sp>
      <p:pic>
        <p:nvPicPr>
          <p:cNvPr id="4" name="圖片 4">
            <a:extLst>
              <a:ext uri="{FF2B5EF4-FFF2-40B4-BE49-F238E27FC236}">
                <a16:creationId xmlns:a16="http://schemas.microsoft.com/office/drawing/2014/main" id="{9821E490-2EEA-4130-AAD1-039548C841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794" y="2013109"/>
            <a:ext cx="2562224" cy="3419474"/>
          </a:xfr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49E4A10E-6E47-4413-AEEC-0E1FA25DDFF0}"/>
              </a:ext>
            </a:extLst>
          </p:cNvPr>
          <p:cNvSpPr txBox="1"/>
          <p:nvPr/>
        </p:nvSpPr>
        <p:spPr>
          <a:xfrm>
            <a:off x="4724400" y="320039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zh-TW" altLang="en-US" dirty="0"/>
          </a:p>
        </p:txBody>
      </p:sp>
      <p:pic>
        <p:nvPicPr>
          <p:cNvPr id="6" name="圖片 6">
            <a:extLst>
              <a:ext uri="{FF2B5EF4-FFF2-40B4-BE49-F238E27FC236}">
                <a16:creationId xmlns:a16="http://schemas.microsoft.com/office/drawing/2014/main" id="{16464210-2ABC-4313-A4AB-4631AFB62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407" y="2238375"/>
            <a:ext cx="2964656" cy="2964656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326089C2-9BB4-4C37-B8F0-5C06ECA9C465}"/>
              </a:ext>
            </a:extLst>
          </p:cNvPr>
          <p:cNvSpPr txBox="1"/>
          <p:nvPr/>
        </p:nvSpPr>
        <p:spPr>
          <a:xfrm>
            <a:off x="9070181" y="3843337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zh-TW" altLang="en-US" dirty="0"/>
          </a:p>
        </p:txBody>
      </p:sp>
      <p:pic>
        <p:nvPicPr>
          <p:cNvPr id="8" name="圖片 8">
            <a:extLst>
              <a:ext uri="{FF2B5EF4-FFF2-40B4-BE49-F238E27FC236}">
                <a16:creationId xmlns:a16="http://schemas.microsoft.com/office/drawing/2014/main" id="{2C22171F-F0CC-448D-9E14-22215CC72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3412" y="1431132"/>
            <a:ext cx="3317081" cy="3590924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E5DBFB95-0993-454D-AA22-90B7E02FC1D5}"/>
              </a:ext>
            </a:extLst>
          </p:cNvPr>
          <p:cNvSpPr txBox="1"/>
          <p:nvPr/>
        </p:nvSpPr>
        <p:spPr>
          <a:xfrm>
            <a:off x="7998618" y="2652712"/>
            <a:ext cx="885824" cy="3812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/>
              <a:t>c.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E728454-4A19-46A7-AF2E-F088AC037A38}"/>
              </a:ext>
            </a:extLst>
          </p:cNvPr>
          <p:cNvSpPr txBox="1"/>
          <p:nvPr/>
        </p:nvSpPr>
        <p:spPr>
          <a:xfrm>
            <a:off x="4224337" y="2831306"/>
            <a:ext cx="5524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/>
              <a:t>b.</a:t>
            </a: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DA329EB-F6E1-4016-90B8-1B33CF5FCE03}"/>
              </a:ext>
            </a:extLst>
          </p:cNvPr>
          <p:cNvSpPr txBox="1"/>
          <p:nvPr/>
        </p:nvSpPr>
        <p:spPr>
          <a:xfrm>
            <a:off x="581024" y="2855118"/>
            <a:ext cx="7667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/>
              <a:t>a.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E31E4B5-F67C-40BC-A4B6-55A900974691}"/>
              </a:ext>
            </a:extLst>
          </p:cNvPr>
          <p:cNvSpPr txBox="1"/>
          <p:nvPr/>
        </p:nvSpPr>
        <p:spPr>
          <a:xfrm>
            <a:off x="1712119" y="5831682"/>
            <a:ext cx="251698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zh-TW" sz="4000" dirty="0" err="1"/>
              <a:t>可以</a:t>
            </a:r>
            <a:endParaRPr lang="en-US" altLang="zh-TW" sz="400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69F2AF52-DE2E-435B-9389-283FCD6354D1}"/>
              </a:ext>
            </a:extLst>
          </p:cNvPr>
          <p:cNvSpPr txBox="1"/>
          <p:nvPr/>
        </p:nvSpPr>
        <p:spPr>
          <a:xfrm>
            <a:off x="9403555" y="5772149"/>
            <a:ext cx="274319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zh-TW" sz="4000" dirty="0" err="1"/>
              <a:t>可以</a:t>
            </a:r>
            <a:endParaRPr lang="en-US" altLang="zh-TW" sz="400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89436050-42EB-4C91-B093-668236F16F30}"/>
              </a:ext>
            </a:extLst>
          </p:cNvPr>
          <p:cNvSpPr txBox="1"/>
          <p:nvPr/>
        </p:nvSpPr>
        <p:spPr>
          <a:xfrm>
            <a:off x="5260180" y="5772150"/>
            <a:ext cx="274319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zh-TW" sz="4000" dirty="0" err="1"/>
              <a:t>不可以</a:t>
            </a:r>
            <a:endParaRPr lang="en-US" altLang="zh-TW" sz="4000"/>
          </a:p>
        </p:txBody>
      </p:sp>
    </p:spTree>
    <p:extLst>
      <p:ext uri="{BB962C8B-B14F-4D97-AF65-F5344CB8AC3E}">
        <p14:creationId xmlns:p14="http://schemas.microsoft.com/office/powerpoint/2010/main" val="256609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EC7823C-FDD6-429C-986C-063FDEBF9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21B857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0651F5E-0457-4065-ACB2-8B81590C2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50098" flipH="1" flipV="1">
            <a:off x="-160709" y="3977842"/>
            <a:ext cx="7507400" cy="3166385"/>
          </a:xfrm>
          <a:custGeom>
            <a:avLst/>
            <a:gdLst>
              <a:gd name="connsiteX0" fmla="*/ 5497485 w 7507400"/>
              <a:gd name="connsiteY0" fmla="*/ 2912009 h 3166385"/>
              <a:gd name="connsiteX1" fmla="*/ 7034681 w 7507400"/>
              <a:gd name="connsiteY1" fmla="*/ 3151263 h 3166385"/>
              <a:gd name="connsiteX2" fmla="*/ 7137723 w 7507400"/>
              <a:gd name="connsiteY2" fmla="*/ 3166385 h 3166385"/>
              <a:gd name="connsiteX3" fmla="*/ 7507400 w 7507400"/>
              <a:gd name="connsiteY3" fmla="*/ 875071 h 3166385"/>
              <a:gd name="connsiteX4" fmla="*/ 2083578 w 7507400"/>
              <a:gd name="connsiteY4" fmla="*/ 0 h 3166385"/>
              <a:gd name="connsiteX5" fmla="*/ 2023081 w 7507400"/>
              <a:gd name="connsiteY5" fmla="*/ 5468 h 3166385"/>
              <a:gd name="connsiteX6" fmla="*/ 1865374 w 7507400"/>
              <a:gd name="connsiteY6" fmla="*/ 76313 h 3166385"/>
              <a:gd name="connsiteX7" fmla="*/ 1634010 w 7507400"/>
              <a:gd name="connsiteY7" fmla="*/ 119359 h 3166385"/>
              <a:gd name="connsiteX8" fmla="*/ 1388186 w 7507400"/>
              <a:gd name="connsiteY8" fmla="*/ 130121 h 3166385"/>
              <a:gd name="connsiteX9" fmla="*/ 1330344 w 7507400"/>
              <a:gd name="connsiteY9" fmla="*/ 198275 h 3166385"/>
              <a:gd name="connsiteX10" fmla="*/ 1406262 w 7507400"/>
              <a:gd name="connsiteY10" fmla="*/ 270018 h 3166385"/>
              <a:gd name="connsiteX11" fmla="*/ 1521942 w 7507400"/>
              <a:gd name="connsiteY11" fmla="*/ 277191 h 3166385"/>
              <a:gd name="connsiteX12" fmla="*/ 2212420 w 7507400"/>
              <a:gd name="connsiteY12" fmla="*/ 295128 h 3166385"/>
              <a:gd name="connsiteX13" fmla="*/ 0 w 7507400"/>
              <a:gd name="connsiteY13" fmla="*/ 452960 h 3166385"/>
              <a:gd name="connsiteX14" fmla="*/ 300051 w 7507400"/>
              <a:gd name="connsiteY14" fmla="*/ 549813 h 3166385"/>
              <a:gd name="connsiteX15" fmla="*/ 401272 w 7507400"/>
              <a:gd name="connsiteY15" fmla="*/ 815258 h 3166385"/>
              <a:gd name="connsiteX16" fmla="*/ 770008 w 7507400"/>
              <a:gd name="connsiteY16" fmla="*/ 965917 h 3166385"/>
              <a:gd name="connsiteX17" fmla="*/ 1008605 w 7507400"/>
              <a:gd name="connsiteY17" fmla="*/ 1019724 h 3166385"/>
              <a:gd name="connsiteX18" fmla="*/ 1554478 w 7507400"/>
              <a:gd name="connsiteY18" fmla="*/ 1098641 h 3166385"/>
              <a:gd name="connsiteX19" fmla="*/ 1634010 w 7507400"/>
              <a:gd name="connsiteY19" fmla="*/ 1227777 h 3166385"/>
              <a:gd name="connsiteX20" fmla="*/ 1702696 w 7507400"/>
              <a:gd name="connsiteY20" fmla="*/ 1371261 h 3166385"/>
              <a:gd name="connsiteX21" fmla="*/ 1847299 w 7507400"/>
              <a:gd name="connsiteY21" fmla="*/ 1464526 h 3166385"/>
              <a:gd name="connsiteX22" fmla="*/ 723015 w 7507400"/>
              <a:gd name="connsiteY22" fmla="*/ 1450177 h 3166385"/>
              <a:gd name="connsiteX23" fmla="*/ 1991901 w 7507400"/>
              <a:gd name="connsiteY23" fmla="*/ 1751495 h 3166385"/>
              <a:gd name="connsiteX24" fmla="*/ 1879835 w 7507400"/>
              <a:gd name="connsiteY24" fmla="*/ 1869870 h 3166385"/>
              <a:gd name="connsiteX25" fmla="*/ 2573927 w 7507400"/>
              <a:gd name="connsiteY25" fmla="*/ 2031290 h 3166385"/>
              <a:gd name="connsiteX26" fmla="*/ 2201575 w 7507400"/>
              <a:gd name="connsiteY26" fmla="*/ 2049225 h 3166385"/>
              <a:gd name="connsiteX27" fmla="*/ 4367000 w 7507400"/>
              <a:gd name="connsiteY27" fmla="*/ 2723602 h 3166385"/>
              <a:gd name="connsiteX28" fmla="*/ 5497485 w 7507400"/>
              <a:gd name="connsiteY28" fmla="*/ 2912009 h 316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07400" h="3166385">
                <a:moveTo>
                  <a:pt x="5497485" y="2912009"/>
                </a:moveTo>
                <a:cubicBezTo>
                  <a:pt x="6033497" y="2998226"/>
                  <a:pt x="6619155" y="3089592"/>
                  <a:pt x="7034681" y="3151263"/>
                </a:cubicBezTo>
                <a:lnTo>
                  <a:pt x="7137723" y="3166385"/>
                </a:lnTo>
                <a:lnTo>
                  <a:pt x="7507400" y="875071"/>
                </a:lnTo>
                <a:lnTo>
                  <a:pt x="2083578" y="0"/>
                </a:lnTo>
                <a:lnTo>
                  <a:pt x="2023081" y="5468"/>
                </a:lnTo>
                <a:cubicBezTo>
                  <a:pt x="1965692" y="12642"/>
                  <a:pt x="1910562" y="27887"/>
                  <a:pt x="1865374" y="76313"/>
                </a:cubicBezTo>
                <a:cubicBezTo>
                  <a:pt x="1796688" y="151642"/>
                  <a:pt x="1724387" y="162404"/>
                  <a:pt x="1634010" y="119359"/>
                </a:cubicBezTo>
                <a:cubicBezTo>
                  <a:pt x="1554478" y="79900"/>
                  <a:pt x="1467718" y="90662"/>
                  <a:pt x="1388186" y="130121"/>
                </a:cubicBezTo>
                <a:cubicBezTo>
                  <a:pt x="1359266" y="144469"/>
                  <a:pt x="1330344" y="162404"/>
                  <a:pt x="1330344" y="198275"/>
                </a:cubicBezTo>
                <a:cubicBezTo>
                  <a:pt x="1330344" y="248495"/>
                  <a:pt x="1366496" y="262843"/>
                  <a:pt x="1406262" y="270018"/>
                </a:cubicBezTo>
                <a:cubicBezTo>
                  <a:pt x="1442412" y="277191"/>
                  <a:pt x="1485792" y="284366"/>
                  <a:pt x="1521942" y="277191"/>
                </a:cubicBezTo>
                <a:cubicBezTo>
                  <a:pt x="1753307" y="237734"/>
                  <a:pt x="1981057" y="302301"/>
                  <a:pt x="2212420" y="295128"/>
                </a:cubicBezTo>
                <a:cubicBezTo>
                  <a:pt x="1485792" y="449373"/>
                  <a:pt x="751934" y="399154"/>
                  <a:pt x="0" y="452960"/>
                </a:cubicBezTo>
                <a:cubicBezTo>
                  <a:pt x="97608" y="560573"/>
                  <a:pt x="224135" y="470896"/>
                  <a:pt x="300051" y="549813"/>
                </a:cubicBezTo>
                <a:cubicBezTo>
                  <a:pt x="227750" y="714820"/>
                  <a:pt x="256671" y="804497"/>
                  <a:pt x="401272" y="815258"/>
                </a:cubicBezTo>
                <a:cubicBezTo>
                  <a:pt x="542261" y="826019"/>
                  <a:pt x="694093" y="768625"/>
                  <a:pt x="770008" y="965917"/>
                </a:cubicBezTo>
                <a:cubicBezTo>
                  <a:pt x="791699" y="1026898"/>
                  <a:pt x="925458" y="1008963"/>
                  <a:pt x="1008605" y="1019724"/>
                </a:cubicBezTo>
                <a:cubicBezTo>
                  <a:pt x="1189357" y="1044833"/>
                  <a:pt x="1380957" y="1019724"/>
                  <a:pt x="1554478" y="1098641"/>
                </a:cubicBezTo>
                <a:cubicBezTo>
                  <a:pt x="1623165" y="1127337"/>
                  <a:pt x="1670160" y="1148860"/>
                  <a:pt x="1634010" y="1227777"/>
                </a:cubicBezTo>
                <a:cubicBezTo>
                  <a:pt x="1597859" y="1310280"/>
                  <a:pt x="1644855" y="1338976"/>
                  <a:pt x="1702696" y="1371261"/>
                </a:cubicBezTo>
                <a:cubicBezTo>
                  <a:pt x="1746077" y="1396370"/>
                  <a:pt x="1811148" y="1389197"/>
                  <a:pt x="1847299" y="1464526"/>
                </a:cubicBezTo>
                <a:cubicBezTo>
                  <a:pt x="1467717" y="1453764"/>
                  <a:pt x="1098981" y="1392783"/>
                  <a:pt x="723015" y="1450177"/>
                </a:cubicBezTo>
                <a:cubicBezTo>
                  <a:pt x="1135131" y="1593662"/>
                  <a:pt x="1587014" y="1586487"/>
                  <a:pt x="1991901" y="1751495"/>
                </a:cubicBezTo>
                <a:cubicBezTo>
                  <a:pt x="1977441" y="1808889"/>
                  <a:pt x="1883449" y="1783778"/>
                  <a:pt x="1879835" y="1869870"/>
                </a:cubicBezTo>
                <a:cubicBezTo>
                  <a:pt x="2093123" y="1959548"/>
                  <a:pt x="2349794" y="1898566"/>
                  <a:pt x="2573927" y="2031290"/>
                </a:cubicBezTo>
                <a:cubicBezTo>
                  <a:pt x="2443785" y="2092271"/>
                  <a:pt x="2324488" y="1991831"/>
                  <a:pt x="2201575" y="2049225"/>
                </a:cubicBezTo>
                <a:cubicBezTo>
                  <a:pt x="2241342" y="2135316"/>
                  <a:pt x="4041644" y="2666208"/>
                  <a:pt x="4367000" y="2723602"/>
                </a:cubicBezTo>
                <a:cubicBezTo>
                  <a:pt x="4615085" y="2767993"/>
                  <a:pt x="5038048" y="2838109"/>
                  <a:pt x="5497485" y="2912009"/>
                </a:cubicBezTo>
                <a:close/>
              </a:path>
            </a:pathLst>
          </a:custGeom>
          <a:solidFill>
            <a:srgbClr val="21B857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1A42DAE-0D0F-40A4-9A29-FA78C6313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20" y="439655"/>
            <a:ext cx="4352549" cy="107996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b="1" i="0" dirty="0" err="1"/>
              <a:t>奇數點和偶數點</a:t>
            </a:r>
            <a:endParaRPr lang="en-US" altLang="zh-TW" b="1" i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FF4D173-F916-4566-BB07-EABCC6A87431}"/>
              </a:ext>
            </a:extLst>
          </p:cNvPr>
          <p:cNvSpPr txBox="1"/>
          <p:nvPr/>
        </p:nvSpPr>
        <p:spPr>
          <a:xfrm>
            <a:off x="711994" y="2116931"/>
            <a:ext cx="4326729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 sz="4000"/>
              <a:t>連接某點的路徑數量是奇數，該點稱為</a:t>
            </a:r>
            <a:r>
              <a:rPr lang="zh-TW" altLang="en-US" sz="4000">
                <a:highlight>
                  <a:srgbClr val="FFFF00"/>
                </a:highlight>
              </a:rPr>
              <a:t>奇數點</a:t>
            </a:r>
            <a:r>
              <a:rPr lang="zh-TW" altLang="en-US" sz="4000"/>
              <a:t>。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C3CF850-B21E-467A-A6B4-C32582A00F7F}"/>
              </a:ext>
            </a:extLst>
          </p:cNvPr>
          <p:cNvSpPr txBox="1"/>
          <p:nvPr/>
        </p:nvSpPr>
        <p:spPr>
          <a:xfrm>
            <a:off x="6534149" y="2116931"/>
            <a:ext cx="4719636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 sz="4000"/>
              <a:t>連接某點的路徑數量是偶數，該點稱為</a:t>
            </a:r>
            <a:r>
              <a:rPr lang="zh-TW" altLang="en-US" sz="4000">
                <a:highlight>
                  <a:srgbClr val="FFFF00"/>
                </a:highlight>
              </a:rPr>
              <a:t>偶數點</a:t>
            </a:r>
            <a:r>
              <a:rPr lang="zh-TW" altLang="en-US" sz="4000"/>
              <a:t>。</a:t>
            </a:r>
            <a:endParaRPr lang="zh-TW" altLang="en-US" sz="4000" dirty="0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8224AC8C-D7A0-4124-AD4E-0E2B7E56A38B}"/>
              </a:ext>
            </a:extLst>
          </p:cNvPr>
          <p:cNvGrpSpPr/>
          <p:nvPr/>
        </p:nvGrpSpPr>
        <p:grpSpPr>
          <a:xfrm>
            <a:off x="1019175" y="4769643"/>
            <a:ext cx="1309687" cy="1107281"/>
            <a:chOff x="1019175" y="4769643"/>
            <a:chExt cx="1309687" cy="1107281"/>
          </a:xfrm>
        </p:grpSpPr>
        <p:cxnSp>
          <p:nvCxnSpPr>
            <p:cNvPr id="9" name="直線單箭頭接點 8">
              <a:extLst>
                <a:ext uri="{FF2B5EF4-FFF2-40B4-BE49-F238E27FC236}">
                  <a16:creationId xmlns:a16="http://schemas.microsoft.com/office/drawing/2014/main" id="{72825413-E78B-44CE-B059-1C7CCBD37B9B}"/>
                </a:ext>
              </a:extLst>
            </p:cNvPr>
            <p:cNvCxnSpPr/>
            <p:nvPr/>
          </p:nvCxnSpPr>
          <p:spPr>
            <a:xfrm>
              <a:off x="1388268" y="4960143"/>
              <a:ext cx="916781" cy="916781"/>
            </a:xfrm>
            <a:prstGeom prst="straightConnector1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單箭頭接點 10">
              <a:extLst>
                <a:ext uri="{FF2B5EF4-FFF2-40B4-BE49-F238E27FC236}">
                  <a16:creationId xmlns:a16="http://schemas.microsoft.com/office/drawing/2014/main" id="{914EB52B-5A7A-43BA-8C81-E1A5AF3373F4}"/>
                </a:ext>
              </a:extLst>
            </p:cNvPr>
            <p:cNvCxnSpPr/>
            <p:nvPr/>
          </p:nvCxnSpPr>
          <p:spPr>
            <a:xfrm>
              <a:off x="2090737" y="4769643"/>
              <a:ext cx="202407" cy="1083468"/>
            </a:xfrm>
            <a:prstGeom prst="straightConnector1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單箭頭接點 14">
              <a:extLst>
                <a:ext uri="{FF2B5EF4-FFF2-40B4-BE49-F238E27FC236}">
                  <a16:creationId xmlns:a16="http://schemas.microsoft.com/office/drawing/2014/main" id="{971BED81-5640-4362-9762-227D8816F01D}"/>
                </a:ext>
              </a:extLst>
            </p:cNvPr>
            <p:cNvCxnSpPr/>
            <p:nvPr/>
          </p:nvCxnSpPr>
          <p:spPr>
            <a:xfrm>
              <a:off x="1019175" y="5317330"/>
              <a:ext cx="1309687" cy="547688"/>
            </a:xfrm>
            <a:prstGeom prst="straightConnector1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82E5632C-BABB-4DB0-B33D-F33219F97605}"/>
              </a:ext>
            </a:extLst>
          </p:cNvPr>
          <p:cNvGrpSpPr/>
          <p:nvPr/>
        </p:nvGrpSpPr>
        <p:grpSpPr>
          <a:xfrm>
            <a:off x="6948487" y="4769642"/>
            <a:ext cx="1012031" cy="976312"/>
            <a:chOff x="6948487" y="4769642"/>
            <a:chExt cx="1012031" cy="976312"/>
          </a:xfrm>
        </p:grpSpPr>
        <p:cxnSp>
          <p:nvCxnSpPr>
            <p:cNvPr id="18" name="直線單箭頭接點 17">
              <a:extLst>
                <a:ext uri="{FF2B5EF4-FFF2-40B4-BE49-F238E27FC236}">
                  <a16:creationId xmlns:a16="http://schemas.microsoft.com/office/drawing/2014/main" id="{95B23964-6885-4B98-BBAC-B62CA4713996}"/>
                </a:ext>
              </a:extLst>
            </p:cNvPr>
            <p:cNvCxnSpPr/>
            <p:nvPr/>
          </p:nvCxnSpPr>
          <p:spPr>
            <a:xfrm>
              <a:off x="6948487" y="4805362"/>
              <a:ext cx="916781" cy="916781"/>
            </a:xfrm>
            <a:prstGeom prst="straightConnector1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線單箭頭接點 18">
              <a:extLst>
                <a:ext uri="{FF2B5EF4-FFF2-40B4-BE49-F238E27FC236}">
                  <a16:creationId xmlns:a16="http://schemas.microsoft.com/office/drawing/2014/main" id="{214B32F4-EA40-4482-91E2-6C2BCDFE8B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65268" y="4769642"/>
              <a:ext cx="95250" cy="976312"/>
            </a:xfrm>
            <a:prstGeom prst="straightConnector1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566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EC7823C-FDD6-429C-986C-063FDEBF9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21B857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0651F5E-0457-4065-ACB2-8B81590C2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50098" flipH="1" flipV="1">
            <a:off x="-160709" y="3977842"/>
            <a:ext cx="7507400" cy="3166385"/>
          </a:xfrm>
          <a:custGeom>
            <a:avLst/>
            <a:gdLst>
              <a:gd name="connsiteX0" fmla="*/ 5497485 w 7507400"/>
              <a:gd name="connsiteY0" fmla="*/ 2912009 h 3166385"/>
              <a:gd name="connsiteX1" fmla="*/ 7034681 w 7507400"/>
              <a:gd name="connsiteY1" fmla="*/ 3151263 h 3166385"/>
              <a:gd name="connsiteX2" fmla="*/ 7137723 w 7507400"/>
              <a:gd name="connsiteY2" fmla="*/ 3166385 h 3166385"/>
              <a:gd name="connsiteX3" fmla="*/ 7507400 w 7507400"/>
              <a:gd name="connsiteY3" fmla="*/ 875071 h 3166385"/>
              <a:gd name="connsiteX4" fmla="*/ 2083578 w 7507400"/>
              <a:gd name="connsiteY4" fmla="*/ 0 h 3166385"/>
              <a:gd name="connsiteX5" fmla="*/ 2023081 w 7507400"/>
              <a:gd name="connsiteY5" fmla="*/ 5468 h 3166385"/>
              <a:gd name="connsiteX6" fmla="*/ 1865374 w 7507400"/>
              <a:gd name="connsiteY6" fmla="*/ 76313 h 3166385"/>
              <a:gd name="connsiteX7" fmla="*/ 1634010 w 7507400"/>
              <a:gd name="connsiteY7" fmla="*/ 119359 h 3166385"/>
              <a:gd name="connsiteX8" fmla="*/ 1388186 w 7507400"/>
              <a:gd name="connsiteY8" fmla="*/ 130121 h 3166385"/>
              <a:gd name="connsiteX9" fmla="*/ 1330344 w 7507400"/>
              <a:gd name="connsiteY9" fmla="*/ 198275 h 3166385"/>
              <a:gd name="connsiteX10" fmla="*/ 1406262 w 7507400"/>
              <a:gd name="connsiteY10" fmla="*/ 270018 h 3166385"/>
              <a:gd name="connsiteX11" fmla="*/ 1521942 w 7507400"/>
              <a:gd name="connsiteY11" fmla="*/ 277191 h 3166385"/>
              <a:gd name="connsiteX12" fmla="*/ 2212420 w 7507400"/>
              <a:gd name="connsiteY12" fmla="*/ 295128 h 3166385"/>
              <a:gd name="connsiteX13" fmla="*/ 0 w 7507400"/>
              <a:gd name="connsiteY13" fmla="*/ 452960 h 3166385"/>
              <a:gd name="connsiteX14" fmla="*/ 300051 w 7507400"/>
              <a:gd name="connsiteY14" fmla="*/ 549813 h 3166385"/>
              <a:gd name="connsiteX15" fmla="*/ 401272 w 7507400"/>
              <a:gd name="connsiteY15" fmla="*/ 815258 h 3166385"/>
              <a:gd name="connsiteX16" fmla="*/ 770008 w 7507400"/>
              <a:gd name="connsiteY16" fmla="*/ 965917 h 3166385"/>
              <a:gd name="connsiteX17" fmla="*/ 1008605 w 7507400"/>
              <a:gd name="connsiteY17" fmla="*/ 1019724 h 3166385"/>
              <a:gd name="connsiteX18" fmla="*/ 1554478 w 7507400"/>
              <a:gd name="connsiteY18" fmla="*/ 1098641 h 3166385"/>
              <a:gd name="connsiteX19" fmla="*/ 1634010 w 7507400"/>
              <a:gd name="connsiteY19" fmla="*/ 1227777 h 3166385"/>
              <a:gd name="connsiteX20" fmla="*/ 1702696 w 7507400"/>
              <a:gd name="connsiteY20" fmla="*/ 1371261 h 3166385"/>
              <a:gd name="connsiteX21" fmla="*/ 1847299 w 7507400"/>
              <a:gd name="connsiteY21" fmla="*/ 1464526 h 3166385"/>
              <a:gd name="connsiteX22" fmla="*/ 723015 w 7507400"/>
              <a:gd name="connsiteY22" fmla="*/ 1450177 h 3166385"/>
              <a:gd name="connsiteX23" fmla="*/ 1991901 w 7507400"/>
              <a:gd name="connsiteY23" fmla="*/ 1751495 h 3166385"/>
              <a:gd name="connsiteX24" fmla="*/ 1879835 w 7507400"/>
              <a:gd name="connsiteY24" fmla="*/ 1869870 h 3166385"/>
              <a:gd name="connsiteX25" fmla="*/ 2573927 w 7507400"/>
              <a:gd name="connsiteY25" fmla="*/ 2031290 h 3166385"/>
              <a:gd name="connsiteX26" fmla="*/ 2201575 w 7507400"/>
              <a:gd name="connsiteY26" fmla="*/ 2049225 h 3166385"/>
              <a:gd name="connsiteX27" fmla="*/ 4367000 w 7507400"/>
              <a:gd name="connsiteY27" fmla="*/ 2723602 h 3166385"/>
              <a:gd name="connsiteX28" fmla="*/ 5497485 w 7507400"/>
              <a:gd name="connsiteY28" fmla="*/ 2912009 h 316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07400" h="3166385">
                <a:moveTo>
                  <a:pt x="5497485" y="2912009"/>
                </a:moveTo>
                <a:cubicBezTo>
                  <a:pt x="6033497" y="2998226"/>
                  <a:pt x="6619155" y="3089592"/>
                  <a:pt x="7034681" y="3151263"/>
                </a:cubicBezTo>
                <a:lnTo>
                  <a:pt x="7137723" y="3166385"/>
                </a:lnTo>
                <a:lnTo>
                  <a:pt x="7507400" y="875071"/>
                </a:lnTo>
                <a:lnTo>
                  <a:pt x="2083578" y="0"/>
                </a:lnTo>
                <a:lnTo>
                  <a:pt x="2023081" y="5468"/>
                </a:lnTo>
                <a:cubicBezTo>
                  <a:pt x="1965692" y="12642"/>
                  <a:pt x="1910562" y="27887"/>
                  <a:pt x="1865374" y="76313"/>
                </a:cubicBezTo>
                <a:cubicBezTo>
                  <a:pt x="1796688" y="151642"/>
                  <a:pt x="1724387" y="162404"/>
                  <a:pt x="1634010" y="119359"/>
                </a:cubicBezTo>
                <a:cubicBezTo>
                  <a:pt x="1554478" y="79900"/>
                  <a:pt x="1467718" y="90662"/>
                  <a:pt x="1388186" y="130121"/>
                </a:cubicBezTo>
                <a:cubicBezTo>
                  <a:pt x="1359266" y="144469"/>
                  <a:pt x="1330344" y="162404"/>
                  <a:pt x="1330344" y="198275"/>
                </a:cubicBezTo>
                <a:cubicBezTo>
                  <a:pt x="1330344" y="248495"/>
                  <a:pt x="1366496" y="262843"/>
                  <a:pt x="1406262" y="270018"/>
                </a:cubicBezTo>
                <a:cubicBezTo>
                  <a:pt x="1442412" y="277191"/>
                  <a:pt x="1485792" y="284366"/>
                  <a:pt x="1521942" y="277191"/>
                </a:cubicBezTo>
                <a:cubicBezTo>
                  <a:pt x="1753307" y="237734"/>
                  <a:pt x="1981057" y="302301"/>
                  <a:pt x="2212420" y="295128"/>
                </a:cubicBezTo>
                <a:cubicBezTo>
                  <a:pt x="1485792" y="449373"/>
                  <a:pt x="751934" y="399154"/>
                  <a:pt x="0" y="452960"/>
                </a:cubicBezTo>
                <a:cubicBezTo>
                  <a:pt x="97608" y="560573"/>
                  <a:pt x="224135" y="470896"/>
                  <a:pt x="300051" y="549813"/>
                </a:cubicBezTo>
                <a:cubicBezTo>
                  <a:pt x="227750" y="714820"/>
                  <a:pt x="256671" y="804497"/>
                  <a:pt x="401272" y="815258"/>
                </a:cubicBezTo>
                <a:cubicBezTo>
                  <a:pt x="542261" y="826019"/>
                  <a:pt x="694093" y="768625"/>
                  <a:pt x="770008" y="965917"/>
                </a:cubicBezTo>
                <a:cubicBezTo>
                  <a:pt x="791699" y="1026898"/>
                  <a:pt x="925458" y="1008963"/>
                  <a:pt x="1008605" y="1019724"/>
                </a:cubicBezTo>
                <a:cubicBezTo>
                  <a:pt x="1189357" y="1044833"/>
                  <a:pt x="1380957" y="1019724"/>
                  <a:pt x="1554478" y="1098641"/>
                </a:cubicBezTo>
                <a:cubicBezTo>
                  <a:pt x="1623165" y="1127337"/>
                  <a:pt x="1670160" y="1148860"/>
                  <a:pt x="1634010" y="1227777"/>
                </a:cubicBezTo>
                <a:cubicBezTo>
                  <a:pt x="1597859" y="1310280"/>
                  <a:pt x="1644855" y="1338976"/>
                  <a:pt x="1702696" y="1371261"/>
                </a:cubicBezTo>
                <a:cubicBezTo>
                  <a:pt x="1746077" y="1396370"/>
                  <a:pt x="1811148" y="1389197"/>
                  <a:pt x="1847299" y="1464526"/>
                </a:cubicBezTo>
                <a:cubicBezTo>
                  <a:pt x="1467717" y="1453764"/>
                  <a:pt x="1098981" y="1392783"/>
                  <a:pt x="723015" y="1450177"/>
                </a:cubicBezTo>
                <a:cubicBezTo>
                  <a:pt x="1135131" y="1593662"/>
                  <a:pt x="1587014" y="1586487"/>
                  <a:pt x="1991901" y="1751495"/>
                </a:cubicBezTo>
                <a:cubicBezTo>
                  <a:pt x="1977441" y="1808889"/>
                  <a:pt x="1883449" y="1783778"/>
                  <a:pt x="1879835" y="1869870"/>
                </a:cubicBezTo>
                <a:cubicBezTo>
                  <a:pt x="2093123" y="1959548"/>
                  <a:pt x="2349794" y="1898566"/>
                  <a:pt x="2573927" y="2031290"/>
                </a:cubicBezTo>
                <a:cubicBezTo>
                  <a:pt x="2443785" y="2092271"/>
                  <a:pt x="2324488" y="1991831"/>
                  <a:pt x="2201575" y="2049225"/>
                </a:cubicBezTo>
                <a:cubicBezTo>
                  <a:pt x="2241342" y="2135316"/>
                  <a:pt x="4041644" y="2666208"/>
                  <a:pt x="4367000" y="2723602"/>
                </a:cubicBezTo>
                <a:cubicBezTo>
                  <a:pt x="4615085" y="2767993"/>
                  <a:pt x="5038048" y="2838109"/>
                  <a:pt x="5497485" y="2912009"/>
                </a:cubicBezTo>
                <a:close/>
              </a:path>
            </a:pathLst>
          </a:custGeom>
          <a:solidFill>
            <a:srgbClr val="21B857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49285FE-7B2F-43EF-832B-972898A77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400050" y="606343"/>
            <a:ext cx="5827293" cy="107996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zh-TW" b="1" i="0" dirty="0" err="1">
                <a:latin typeface="Arial"/>
                <a:cs typeface="Arial"/>
              </a:rPr>
              <a:t>以一筆畫成的圖的特性</a:t>
            </a:r>
            <a:r>
              <a:rPr lang="en-US" altLang="zh-TW" b="1" i="0" dirty="0">
                <a:latin typeface="Arial"/>
                <a:cs typeface="Arial"/>
              </a:rPr>
              <a:t> (1)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9A7E78C-B263-49F9-B92B-2BEB38F205C0}"/>
              </a:ext>
            </a:extLst>
          </p:cNvPr>
          <p:cNvSpPr txBox="1"/>
          <p:nvPr/>
        </p:nvSpPr>
        <p:spPr>
          <a:xfrm>
            <a:off x="4724400" y="320039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B2ABDE7-1434-4655-BB78-B7054BDF7BFB}"/>
              </a:ext>
            </a:extLst>
          </p:cNvPr>
          <p:cNvSpPr txBox="1"/>
          <p:nvPr/>
        </p:nvSpPr>
        <p:spPr>
          <a:xfrm>
            <a:off x="700088" y="2688432"/>
            <a:ext cx="4993479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4000"/>
              <a:t>1. 沒有奇數點的圖都能夠以一筆畫成，其中起點和終點必定是同一點。</a:t>
            </a:r>
            <a:endParaRPr lang="zh-TW" altLang="en-US" sz="4000" dirty="0"/>
          </a:p>
        </p:txBody>
      </p:sp>
      <p:pic>
        <p:nvPicPr>
          <p:cNvPr id="6" name="圖片 4">
            <a:extLst>
              <a:ext uri="{FF2B5EF4-FFF2-40B4-BE49-F238E27FC236}">
                <a16:creationId xmlns:a16="http://schemas.microsoft.com/office/drawing/2014/main" id="{96BF9B5B-B3A9-4101-9C6F-319D6D42E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0481" y="1679734"/>
            <a:ext cx="2562224" cy="3419474"/>
          </a:xfrm>
        </p:spPr>
      </p:pic>
    </p:spTree>
    <p:extLst>
      <p:ext uri="{BB962C8B-B14F-4D97-AF65-F5344CB8AC3E}">
        <p14:creationId xmlns:p14="http://schemas.microsoft.com/office/powerpoint/2010/main" val="334801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EC7823C-FDD6-429C-986C-063FDEBF9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21B857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0651F5E-0457-4065-ACB2-8B81590C2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50098" flipH="1" flipV="1">
            <a:off x="-160709" y="3977842"/>
            <a:ext cx="7507400" cy="3166385"/>
          </a:xfrm>
          <a:custGeom>
            <a:avLst/>
            <a:gdLst>
              <a:gd name="connsiteX0" fmla="*/ 5497485 w 7507400"/>
              <a:gd name="connsiteY0" fmla="*/ 2912009 h 3166385"/>
              <a:gd name="connsiteX1" fmla="*/ 7034681 w 7507400"/>
              <a:gd name="connsiteY1" fmla="*/ 3151263 h 3166385"/>
              <a:gd name="connsiteX2" fmla="*/ 7137723 w 7507400"/>
              <a:gd name="connsiteY2" fmla="*/ 3166385 h 3166385"/>
              <a:gd name="connsiteX3" fmla="*/ 7507400 w 7507400"/>
              <a:gd name="connsiteY3" fmla="*/ 875071 h 3166385"/>
              <a:gd name="connsiteX4" fmla="*/ 2083578 w 7507400"/>
              <a:gd name="connsiteY4" fmla="*/ 0 h 3166385"/>
              <a:gd name="connsiteX5" fmla="*/ 2023081 w 7507400"/>
              <a:gd name="connsiteY5" fmla="*/ 5468 h 3166385"/>
              <a:gd name="connsiteX6" fmla="*/ 1865374 w 7507400"/>
              <a:gd name="connsiteY6" fmla="*/ 76313 h 3166385"/>
              <a:gd name="connsiteX7" fmla="*/ 1634010 w 7507400"/>
              <a:gd name="connsiteY7" fmla="*/ 119359 h 3166385"/>
              <a:gd name="connsiteX8" fmla="*/ 1388186 w 7507400"/>
              <a:gd name="connsiteY8" fmla="*/ 130121 h 3166385"/>
              <a:gd name="connsiteX9" fmla="*/ 1330344 w 7507400"/>
              <a:gd name="connsiteY9" fmla="*/ 198275 h 3166385"/>
              <a:gd name="connsiteX10" fmla="*/ 1406262 w 7507400"/>
              <a:gd name="connsiteY10" fmla="*/ 270018 h 3166385"/>
              <a:gd name="connsiteX11" fmla="*/ 1521942 w 7507400"/>
              <a:gd name="connsiteY11" fmla="*/ 277191 h 3166385"/>
              <a:gd name="connsiteX12" fmla="*/ 2212420 w 7507400"/>
              <a:gd name="connsiteY12" fmla="*/ 295128 h 3166385"/>
              <a:gd name="connsiteX13" fmla="*/ 0 w 7507400"/>
              <a:gd name="connsiteY13" fmla="*/ 452960 h 3166385"/>
              <a:gd name="connsiteX14" fmla="*/ 300051 w 7507400"/>
              <a:gd name="connsiteY14" fmla="*/ 549813 h 3166385"/>
              <a:gd name="connsiteX15" fmla="*/ 401272 w 7507400"/>
              <a:gd name="connsiteY15" fmla="*/ 815258 h 3166385"/>
              <a:gd name="connsiteX16" fmla="*/ 770008 w 7507400"/>
              <a:gd name="connsiteY16" fmla="*/ 965917 h 3166385"/>
              <a:gd name="connsiteX17" fmla="*/ 1008605 w 7507400"/>
              <a:gd name="connsiteY17" fmla="*/ 1019724 h 3166385"/>
              <a:gd name="connsiteX18" fmla="*/ 1554478 w 7507400"/>
              <a:gd name="connsiteY18" fmla="*/ 1098641 h 3166385"/>
              <a:gd name="connsiteX19" fmla="*/ 1634010 w 7507400"/>
              <a:gd name="connsiteY19" fmla="*/ 1227777 h 3166385"/>
              <a:gd name="connsiteX20" fmla="*/ 1702696 w 7507400"/>
              <a:gd name="connsiteY20" fmla="*/ 1371261 h 3166385"/>
              <a:gd name="connsiteX21" fmla="*/ 1847299 w 7507400"/>
              <a:gd name="connsiteY21" fmla="*/ 1464526 h 3166385"/>
              <a:gd name="connsiteX22" fmla="*/ 723015 w 7507400"/>
              <a:gd name="connsiteY22" fmla="*/ 1450177 h 3166385"/>
              <a:gd name="connsiteX23" fmla="*/ 1991901 w 7507400"/>
              <a:gd name="connsiteY23" fmla="*/ 1751495 h 3166385"/>
              <a:gd name="connsiteX24" fmla="*/ 1879835 w 7507400"/>
              <a:gd name="connsiteY24" fmla="*/ 1869870 h 3166385"/>
              <a:gd name="connsiteX25" fmla="*/ 2573927 w 7507400"/>
              <a:gd name="connsiteY25" fmla="*/ 2031290 h 3166385"/>
              <a:gd name="connsiteX26" fmla="*/ 2201575 w 7507400"/>
              <a:gd name="connsiteY26" fmla="*/ 2049225 h 3166385"/>
              <a:gd name="connsiteX27" fmla="*/ 4367000 w 7507400"/>
              <a:gd name="connsiteY27" fmla="*/ 2723602 h 3166385"/>
              <a:gd name="connsiteX28" fmla="*/ 5497485 w 7507400"/>
              <a:gd name="connsiteY28" fmla="*/ 2912009 h 316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07400" h="3166385">
                <a:moveTo>
                  <a:pt x="5497485" y="2912009"/>
                </a:moveTo>
                <a:cubicBezTo>
                  <a:pt x="6033497" y="2998226"/>
                  <a:pt x="6619155" y="3089592"/>
                  <a:pt x="7034681" y="3151263"/>
                </a:cubicBezTo>
                <a:lnTo>
                  <a:pt x="7137723" y="3166385"/>
                </a:lnTo>
                <a:lnTo>
                  <a:pt x="7507400" y="875071"/>
                </a:lnTo>
                <a:lnTo>
                  <a:pt x="2083578" y="0"/>
                </a:lnTo>
                <a:lnTo>
                  <a:pt x="2023081" y="5468"/>
                </a:lnTo>
                <a:cubicBezTo>
                  <a:pt x="1965692" y="12642"/>
                  <a:pt x="1910562" y="27887"/>
                  <a:pt x="1865374" y="76313"/>
                </a:cubicBezTo>
                <a:cubicBezTo>
                  <a:pt x="1796688" y="151642"/>
                  <a:pt x="1724387" y="162404"/>
                  <a:pt x="1634010" y="119359"/>
                </a:cubicBezTo>
                <a:cubicBezTo>
                  <a:pt x="1554478" y="79900"/>
                  <a:pt x="1467718" y="90662"/>
                  <a:pt x="1388186" y="130121"/>
                </a:cubicBezTo>
                <a:cubicBezTo>
                  <a:pt x="1359266" y="144469"/>
                  <a:pt x="1330344" y="162404"/>
                  <a:pt x="1330344" y="198275"/>
                </a:cubicBezTo>
                <a:cubicBezTo>
                  <a:pt x="1330344" y="248495"/>
                  <a:pt x="1366496" y="262843"/>
                  <a:pt x="1406262" y="270018"/>
                </a:cubicBezTo>
                <a:cubicBezTo>
                  <a:pt x="1442412" y="277191"/>
                  <a:pt x="1485792" y="284366"/>
                  <a:pt x="1521942" y="277191"/>
                </a:cubicBezTo>
                <a:cubicBezTo>
                  <a:pt x="1753307" y="237734"/>
                  <a:pt x="1981057" y="302301"/>
                  <a:pt x="2212420" y="295128"/>
                </a:cubicBezTo>
                <a:cubicBezTo>
                  <a:pt x="1485792" y="449373"/>
                  <a:pt x="751934" y="399154"/>
                  <a:pt x="0" y="452960"/>
                </a:cubicBezTo>
                <a:cubicBezTo>
                  <a:pt x="97608" y="560573"/>
                  <a:pt x="224135" y="470896"/>
                  <a:pt x="300051" y="549813"/>
                </a:cubicBezTo>
                <a:cubicBezTo>
                  <a:pt x="227750" y="714820"/>
                  <a:pt x="256671" y="804497"/>
                  <a:pt x="401272" y="815258"/>
                </a:cubicBezTo>
                <a:cubicBezTo>
                  <a:pt x="542261" y="826019"/>
                  <a:pt x="694093" y="768625"/>
                  <a:pt x="770008" y="965917"/>
                </a:cubicBezTo>
                <a:cubicBezTo>
                  <a:pt x="791699" y="1026898"/>
                  <a:pt x="925458" y="1008963"/>
                  <a:pt x="1008605" y="1019724"/>
                </a:cubicBezTo>
                <a:cubicBezTo>
                  <a:pt x="1189357" y="1044833"/>
                  <a:pt x="1380957" y="1019724"/>
                  <a:pt x="1554478" y="1098641"/>
                </a:cubicBezTo>
                <a:cubicBezTo>
                  <a:pt x="1623165" y="1127337"/>
                  <a:pt x="1670160" y="1148860"/>
                  <a:pt x="1634010" y="1227777"/>
                </a:cubicBezTo>
                <a:cubicBezTo>
                  <a:pt x="1597859" y="1310280"/>
                  <a:pt x="1644855" y="1338976"/>
                  <a:pt x="1702696" y="1371261"/>
                </a:cubicBezTo>
                <a:cubicBezTo>
                  <a:pt x="1746077" y="1396370"/>
                  <a:pt x="1811148" y="1389197"/>
                  <a:pt x="1847299" y="1464526"/>
                </a:cubicBezTo>
                <a:cubicBezTo>
                  <a:pt x="1467717" y="1453764"/>
                  <a:pt x="1098981" y="1392783"/>
                  <a:pt x="723015" y="1450177"/>
                </a:cubicBezTo>
                <a:cubicBezTo>
                  <a:pt x="1135131" y="1593662"/>
                  <a:pt x="1587014" y="1586487"/>
                  <a:pt x="1991901" y="1751495"/>
                </a:cubicBezTo>
                <a:cubicBezTo>
                  <a:pt x="1977441" y="1808889"/>
                  <a:pt x="1883449" y="1783778"/>
                  <a:pt x="1879835" y="1869870"/>
                </a:cubicBezTo>
                <a:cubicBezTo>
                  <a:pt x="2093123" y="1959548"/>
                  <a:pt x="2349794" y="1898566"/>
                  <a:pt x="2573927" y="2031290"/>
                </a:cubicBezTo>
                <a:cubicBezTo>
                  <a:pt x="2443785" y="2092271"/>
                  <a:pt x="2324488" y="1991831"/>
                  <a:pt x="2201575" y="2049225"/>
                </a:cubicBezTo>
                <a:cubicBezTo>
                  <a:pt x="2241342" y="2135316"/>
                  <a:pt x="4041644" y="2666208"/>
                  <a:pt x="4367000" y="2723602"/>
                </a:cubicBezTo>
                <a:cubicBezTo>
                  <a:pt x="4615085" y="2767993"/>
                  <a:pt x="5038048" y="2838109"/>
                  <a:pt x="5497485" y="2912009"/>
                </a:cubicBezTo>
                <a:close/>
              </a:path>
            </a:pathLst>
          </a:custGeom>
          <a:solidFill>
            <a:srgbClr val="21B857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DBEB767-64E6-4EC6-A943-3F8152375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13" y="522999"/>
            <a:ext cx="6328986" cy="1508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b="1" i="0">
                <a:latin typeface="Arial"/>
                <a:cs typeface="Arial"/>
              </a:rPr>
              <a:t>以一筆畫成的圖的特性</a:t>
            </a:r>
            <a:r>
              <a:rPr lang="en-US" altLang="zh-TW" b="1" i="0" dirty="0">
                <a:latin typeface="Arial"/>
                <a:cs typeface="Arial"/>
              </a:rPr>
              <a:t> (2)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3CB5BA5-3D67-4788-8FBA-653797D8C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2422240"/>
            <a:ext cx="5877426" cy="312765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altLang="zh-TW" sz="4000" cap="all" dirty="0"/>
              <a:t>2. </a:t>
            </a:r>
            <a:r>
              <a:rPr lang="zh-TW" altLang="en-US" sz="4000" cap="all"/>
              <a:t>如果一個圖</a:t>
            </a:r>
            <a:r>
              <a:rPr lang="zh-TW" altLang="en-US" sz="4000" cap="all">
                <a:highlight>
                  <a:srgbClr val="FFFF00"/>
                </a:highlight>
              </a:rPr>
              <a:t>只有</a:t>
            </a:r>
            <a:r>
              <a:rPr lang="zh-TW" altLang="en-US" sz="4000" cap="all"/>
              <a:t>2個奇數點，便能夠以一筆畫成，而其中只有奇數點可以作為起點和終點。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8CB5AB4-A3BD-4C9E-BD80-81462608E957}"/>
              </a:ext>
            </a:extLst>
          </p:cNvPr>
          <p:cNvSpPr txBox="1"/>
          <p:nvPr/>
        </p:nvSpPr>
        <p:spPr>
          <a:xfrm>
            <a:off x="4724400" y="320039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zh-TW" altLang="en-US" dirty="0"/>
          </a:p>
        </p:txBody>
      </p:sp>
      <p:pic>
        <p:nvPicPr>
          <p:cNvPr id="5" name="圖片 8">
            <a:extLst>
              <a:ext uri="{FF2B5EF4-FFF2-40B4-BE49-F238E27FC236}">
                <a16:creationId xmlns:a16="http://schemas.microsoft.com/office/drawing/2014/main" id="{5CD6F8F6-C3AE-4A7F-A694-FF1A88AC4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943" y="1966913"/>
            <a:ext cx="3317081" cy="359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2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3ACC44-6046-4188-B548-CB74B2089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i="0">
                <a:latin typeface="Arial"/>
                <a:cs typeface="Arial"/>
              </a:rPr>
              <a:t>試試看</a:t>
            </a:r>
          </a:p>
        </p:txBody>
      </p:sp>
      <p:pic>
        <p:nvPicPr>
          <p:cNvPr id="6" name="圖片 6">
            <a:extLst>
              <a:ext uri="{FF2B5EF4-FFF2-40B4-BE49-F238E27FC236}">
                <a16:creationId xmlns:a16="http://schemas.microsoft.com/office/drawing/2014/main" id="{22A628B2-B1B3-4B6A-9B54-3AE10810D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6868" y="2154555"/>
            <a:ext cx="3120390" cy="4160520"/>
          </a:xfr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B7715334-21EE-478F-B445-5E89F6B6D04D}"/>
              </a:ext>
            </a:extLst>
          </p:cNvPr>
          <p:cNvSpPr txBox="1"/>
          <p:nvPr/>
        </p:nvSpPr>
        <p:spPr>
          <a:xfrm>
            <a:off x="4724400" y="320039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zh-TW" altLang="en-US" dirty="0"/>
          </a:p>
        </p:txBody>
      </p:sp>
      <p:pic>
        <p:nvPicPr>
          <p:cNvPr id="9" name="圖片 9">
            <a:extLst>
              <a:ext uri="{FF2B5EF4-FFF2-40B4-BE49-F238E27FC236}">
                <a16:creationId xmlns:a16="http://schemas.microsoft.com/office/drawing/2014/main" id="{2479B1AC-90A8-4A58-8113-7050292EB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8069" y="2655094"/>
            <a:ext cx="2566987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3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2C6A7B-BA6F-41BB-BA73-126512FA5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i="0"/>
              <a:t>總結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9123353-4B20-4F57-B787-BA0C4890E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6961"/>
            <a:ext cx="10337007" cy="38152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zh-TW" altLang="en-US" sz="4000"/>
              <a:t>如果一個圖</a:t>
            </a:r>
            <a:r>
              <a:rPr lang="zh-TW" altLang="en-US" sz="4000">
                <a:highlight>
                  <a:srgbClr val="FFFF00"/>
                </a:highlight>
              </a:rPr>
              <a:t>只有</a:t>
            </a:r>
            <a:r>
              <a:rPr lang="zh-TW" altLang="en-US" sz="4000"/>
              <a:t>2個奇數點，或</a:t>
            </a:r>
            <a:r>
              <a:rPr lang="zh-TW" altLang="en-US" sz="4000">
                <a:highlight>
                  <a:srgbClr val="FFFF00"/>
                </a:highlight>
              </a:rPr>
              <a:t>沒有</a:t>
            </a:r>
            <a:r>
              <a:rPr lang="zh-TW" altLang="en-US" sz="4000"/>
              <a:t>奇數點，該圖便能夠以一筆畫成。</a:t>
            </a:r>
            <a:endParaRPr lang="zh-TW" sz="4000"/>
          </a:p>
        </p:txBody>
      </p:sp>
    </p:spTree>
    <p:extLst>
      <p:ext uri="{BB962C8B-B14F-4D97-AF65-F5344CB8AC3E}">
        <p14:creationId xmlns:p14="http://schemas.microsoft.com/office/powerpoint/2010/main" val="336896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B1D437-1AAE-4AE0-9F03-CAC7200B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231" y="2293938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6000" b="1" i="0">
                <a:latin typeface="Arial"/>
                <a:cs typeface="Arial"/>
              </a:rPr>
              <a:t>謝謝!</a:t>
            </a:r>
          </a:p>
        </p:txBody>
      </p:sp>
    </p:spTree>
    <p:extLst>
      <p:ext uri="{BB962C8B-B14F-4D97-AF65-F5344CB8AC3E}">
        <p14:creationId xmlns:p14="http://schemas.microsoft.com/office/powerpoint/2010/main" val="1751967026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RightStep">
      <a:dk1>
        <a:srgbClr val="000000"/>
      </a:dk1>
      <a:lt1>
        <a:srgbClr val="FFFFFF"/>
      </a:lt1>
      <a:dk2>
        <a:srgbClr val="221B34"/>
      </a:dk2>
      <a:lt2>
        <a:srgbClr val="E8E2E6"/>
      </a:lt2>
      <a:accent1>
        <a:srgbClr val="21B857"/>
      </a:accent1>
      <a:accent2>
        <a:srgbClr val="14B692"/>
      </a:accent2>
      <a:accent3>
        <a:srgbClr val="25AED0"/>
      </a:accent3>
      <a:accent4>
        <a:srgbClr val="1761D5"/>
      </a:accent4>
      <a:accent5>
        <a:srgbClr val="2F29E7"/>
      </a:accent5>
      <a:accent6>
        <a:srgbClr val="6C17D5"/>
      </a:accent6>
      <a:hlink>
        <a:srgbClr val="8F822F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BrushVTI</vt:lpstr>
      <vt:lpstr>一筆畫</vt:lpstr>
      <vt:lpstr>試試以下圖案可不可一筆畫組成?</vt:lpstr>
      <vt:lpstr>奇數點和偶數點</vt:lpstr>
      <vt:lpstr>以一筆畫成的圖的特性 (1)</vt:lpstr>
      <vt:lpstr>以一筆畫成的圖的特性 (2)</vt:lpstr>
      <vt:lpstr>試試看</vt:lpstr>
      <vt:lpstr>總結</vt:lpstr>
      <vt:lpstr>謝謝!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/>
  <cp:lastModifiedBy/>
  <cp:revision>322</cp:revision>
  <dcterms:created xsi:type="dcterms:W3CDTF">2021-11-13T07:48:04Z</dcterms:created>
  <dcterms:modified xsi:type="dcterms:W3CDTF">2021-11-15T07:12:06Z</dcterms:modified>
</cp:coreProperties>
</file>