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FEFF"/>
    <a:srgbClr val="943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05"/>
    <p:restoredTop sz="94704"/>
  </p:normalViewPr>
  <p:slideViewPr>
    <p:cSldViewPr snapToGrid="0" snapToObjects="1">
      <p:cViewPr varScale="1">
        <p:scale>
          <a:sx n="70" d="100"/>
          <a:sy n="70" d="100"/>
        </p:scale>
        <p:origin x="197" y="1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058BF-C5E1-4B52-BD8A-FD1AD5779347}"/>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FCD51F7-3CC3-4BB7-8291-B1789482E8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D320447-D6C7-43E1-AE88-1FB66CC9C55E}"/>
              </a:ext>
            </a:extLst>
          </p:cNvPr>
          <p:cNvSpPr>
            <a:spLocks noGrp="1"/>
          </p:cNvSpPr>
          <p:nvPr>
            <p:ph type="dt" sz="half" idx="10"/>
          </p:nvPr>
        </p:nvSpPr>
        <p:spPr/>
        <p:txBody>
          <a:bodyPr/>
          <a:lstStyle/>
          <a:p>
            <a:fld id="{3657AA7F-BE72-4467-897E-7A302F46504F}" type="datetimeFigureOut">
              <a:rPr lang="en-US" smtClean="0"/>
              <a:t>6/13/2022</a:t>
            </a:fld>
            <a:endParaRPr lang="en-US"/>
          </a:p>
        </p:txBody>
      </p:sp>
      <p:sp>
        <p:nvSpPr>
          <p:cNvPr id="5" name="Footer Placeholder 4">
            <a:extLst>
              <a:ext uri="{FF2B5EF4-FFF2-40B4-BE49-F238E27FC236}">
                <a16:creationId xmlns:a16="http://schemas.microsoft.com/office/drawing/2014/main" id="{6F5E17B6-E7FC-473A-8D5F-0E6B838EA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AF4E0-FDDB-42B9-862C-7BBC501CDAC5}"/>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661102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E922F-6166-4009-A42D-027DC7180715}"/>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F7791CF-167D-446D-9F99-6976C986E2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3CA422-E040-4DE1-9DA5-C8D37C116A7B}"/>
              </a:ext>
            </a:extLst>
          </p:cNvPr>
          <p:cNvSpPr>
            <a:spLocks noGrp="1"/>
          </p:cNvSpPr>
          <p:nvPr>
            <p:ph type="dt" sz="half" idx="10"/>
          </p:nvPr>
        </p:nvSpPr>
        <p:spPr/>
        <p:txBody>
          <a:bodyPr/>
          <a:lstStyle/>
          <a:p>
            <a:fld id="{3657AA7F-BE72-4467-897E-7A302F46504F}" type="datetimeFigureOut">
              <a:rPr lang="en-US" smtClean="0"/>
              <a:t>6/13/2022</a:t>
            </a:fld>
            <a:endParaRPr lang="en-US"/>
          </a:p>
        </p:txBody>
      </p:sp>
      <p:sp>
        <p:nvSpPr>
          <p:cNvPr id="5" name="Footer Placeholder 4">
            <a:extLst>
              <a:ext uri="{FF2B5EF4-FFF2-40B4-BE49-F238E27FC236}">
                <a16:creationId xmlns:a16="http://schemas.microsoft.com/office/drawing/2014/main" id="{6C813B0B-60E7-494E-91CB-055BC2690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48C554-7C1B-4D8F-9B6B-04492656904B}"/>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565959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C66EF0-6ED8-49A7-BDAD-E20A143FAE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FCE9CD-90A9-44BA-B293-0662E077DDE9}"/>
              </a:ext>
            </a:extLst>
          </p:cNvPr>
          <p:cNvSpPr>
            <a:spLocks noGrp="1"/>
          </p:cNvSpPr>
          <p:nvPr>
            <p:ph type="body" orient="vert" idx="1"/>
          </p:nvPr>
        </p:nvSpPr>
        <p:spPr>
          <a:xfrm>
            <a:off x="777240" y="365125"/>
            <a:ext cx="779526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857DAE0-05C4-460B-B96D-BD183ED030C4}"/>
              </a:ext>
            </a:extLst>
          </p:cNvPr>
          <p:cNvSpPr>
            <a:spLocks noGrp="1"/>
          </p:cNvSpPr>
          <p:nvPr>
            <p:ph type="dt" sz="half" idx="10"/>
          </p:nvPr>
        </p:nvSpPr>
        <p:spPr/>
        <p:txBody>
          <a:bodyPr/>
          <a:lstStyle/>
          <a:p>
            <a:fld id="{3657AA7F-BE72-4467-897E-7A302F46504F}" type="datetimeFigureOut">
              <a:rPr lang="en-US" smtClean="0"/>
              <a:t>6/13/2022</a:t>
            </a:fld>
            <a:endParaRPr lang="en-US"/>
          </a:p>
        </p:txBody>
      </p:sp>
      <p:sp>
        <p:nvSpPr>
          <p:cNvPr id="5" name="Footer Placeholder 4">
            <a:extLst>
              <a:ext uri="{FF2B5EF4-FFF2-40B4-BE49-F238E27FC236}">
                <a16:creationId xmlns:a16="http://schemas.microsoft.com/office/drawing/2014/main" id="{33B3CA93-55C9-4AA3-89A0-55490F745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FD820-FF26-4325-816F-310C30F80ACC}"/>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792332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36C8-0B4F-4655-A630-0B1D2540B7D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378B888-85E0-4D92-903E-C3FE7E870D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48916-250B-4232-BD7D-571FDE79F5E7}"/>
              </a:ext>
            </a:extLst>
          </p:cNvPr>
          <p:cNvSpPr>
            <a:spLocks noGrp="1"/>
          </p:cNvSpPr>
          <p:nvPr>
            <p:ph type="dt" sz="half" idx="10"/>
          </p:nvPr>
        </p:nvSpPr>
        <p:spPr/>
        <p:txBody>
          <a:bodyPr/>
          <a:lstStyle/>
          <a:p>
            <a:fld id="{3657AA7F-BE72-4467-897E-7A302F46504F}" type="datetimeFigureOut">
              <a:rPr lang="en-US" smtClean="0"/>
              <a:t>6/13/2022</a:t>
            </a:fld>
            <a:endParaRPr lang="en-US"/>
          </a:p>
        </p:txBody>
      </p:sp>
      <p:sp>
        <p:nvSpPr>
          <p:cNvPr id="5" name="Footer Placeholder 4">
            <a:extLst>
              <a:ext uri="{FF2B5EF4-FFF2-40B4-BE49-F238E27FC236}">
                <a16:creationId xmlns:a16="http://schemas.microsoft.com/office/drawing/2014/main" id="{B6A8BFB4-647C-4104-B6D4-3346051C36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FA73F-2BE8-4370-AE90-58F4CE51FC5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840751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446D-9FAC-4157-A41A-51675C8BE929}"/>
              </a:ext>
            </a:extLst>
          </p:cNvPr>
          <p:cNvSpPr>
            <a:spLocks noGrp="1"/>
          </p:cNvSpPr>
          <p:nvPr>
            <p:ph type="title"/>
          </p:nvPr>
        </p:nvSpPr>
        <p:spPr>
          <a:xfrm>
            <a:off x="730293" y="1709738"/>
            <a:ext cx="10617157" cy="2758895"/>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2AF8D4A-8F93-4399-9546-64F286400D24}"/>
              </a:ext>
            </a:extLst>
          </p:cNvPr>
          <p:cNvSpPr>
            <a:spLocks noGrp="1"/>
          </p:cNvSpPr>
          <p:nvPr>
            <p:ph type="body" idx="1"/>
          </p:nvPr>
        </p:nvSpPr>
        <p:spPr>
          <a:xfrm>
            <a:off x="730293" y="4589463"/>
            <a:ext cx="1061715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9C2FD4-BF96-470C-8247-20DFAE1CF870}"/>
              </a:ext>
            </a:extLst>
          </p:cNvPr>
          <p:cNvSpPr>
            <a:spLocks noGrp="1"/>
          </p:cNvSpPr>
          <p:nvPr>
            <p:ph type="dt" sz="half" idx="10"/>
          </p:nvPr>
        </p:nvSpPr>
        <p:spPr/>
        <p:txBody>
          <a:bodyPr/>
          <a:lstStyle/>
          <a:p>
            <a:fld id="{3657AA7F-BE72-4467-897E-7A302F46504F}" type="datetimeFigureOut">
              <a:rPr lang="en-US" smtClean="0"/>
              <a:t>6/13/2022</a:t>
            </a:fld>
            <a:endParaRPr lang="en-US"/>
          </a:p>
        </p:txBody>
      </p:sp>
      <p:sp>
        <p:nvSpPr>
          <p:cNvPr id="5" name="Footer Placeholder 4">
            <a:extLst>
              <a:ext uri="{FF2B5EF4-FFF2-40B4-BE49-F238E27FC236}">
                <a16:creationId xmlns:a16="http://schemas.microsoft.com/office/drawing/2014/main" id="{27175A2D-86C4-4467-BAB8-E9ED004D2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442A4D-D9B2-4C82-95E4-B86F9F5F380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695398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6B3AA-8C30-429E-B934-AF12204387B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915834E-691F-4728-88F5-A0C4696695EB}"/>
              </a:ext>
            </a:extLst>
          </p:cNvPr>
          <p:cNvSpPr>
            <a:spLocks noGrp="1"/>
          </p:cNvSpPr>
          <p:nvPr>
            <p:ph sz="half" idx="1"/>
          </p:nvPr>
        </p:nvSpPr>
        <p:spPr>
          <a:xfrm>
            <a:off x="777240" y="1825625"/>
            <a:ext cx="52425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3876374-880F-4E25-9F88-79E3C1AB1F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19BD69-B509-4FCE-95A8-ED03FFC8CC3C}"/>
              </a:ext>
            </a:extLst>
          </p:cNvPr>
          <p:cNvSpPr>
            <a:spLocks noGrp="1"/>
          </p:cNvSpPr>
          <p:nvPr>
            <p:ph type="dt" sz="half" idx="10"/>
          </p:nvPr>
        </p:nvSpPr>
        <p:spPr/>
        <p:txBody>
          <a:bodyPr/>
          <a:lstStyle/>
          <a:p>
            <a:fld id="{3657AA7F-BE72-4467-897E-7A302F46504F}" type="datetimeFigureOut">
              <a:rPr lang="en-US" smtClean="0"/>
              <a:t>6/13/2022</a:t>
            </a:fld>
            <a:endParaRPr lang="en-US"/>
          </a:p>
        </p:txBody>
      </p:sp>
      <p:sp>
        <p:nvSpPr>
          <p:cNvPr id="6" name="Footer Placeholder 5">
            <a:extLst>
              <a:ext uri="{FF2B5EF4-FFF2-40B4-BE49-F238E27FC236}">
                <a16:creationId xmlns:a16="http://schemas.microsoft.com/office/drawing/2014/main" id="{DB7C287B-AE5B-490B-BF81-A50D7A2E87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3C2246-303C-4A29-B6EA-E62CEDE6C2A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474639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2FE79-D5BE-43E8-B6C5-2675B7F4D818}"/>
              </a:ext>
            </a:extLst>
          </p:cNvPr>
          <p:cNvSpPr>
            <a:spLocks noGrp="1"/>
          </p:cNvSpPr>
          <p:nvPr>
            <p:ph type="title"/>
          </p:nvPr>
        </p:nvSpPr>
        <p:spPr>
          <a:xfrm>
            <a:off x="777240" y="365125"/>
            <a:ext cx="10578148"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9D3A07-BA51-4113-902E-830A887D2394}"/>
              </a:ext>
            </a:extLst>
          </p:cNvPr>
          <p:cNvSpPr>
            <a:spLocks noGrp="1"/>
          </p:cNvSpPr>
          <p:nvPr>
            <p:ph type="body" idx="1"/>
          </p:nvPr>
        </p:nvSpPr>
        <p:spPr>
          <a:xfrm>
            <a:off x="777240" y="1803903"/>
            <a:ext cx="522033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E320A9-E274-4E1B-B02D-9A3F510A1F22}"/>
              </a:ext>
            </a:extLst>
          </p:cNvPr>
          <p:cNvSpPr>
            <a:spLocks noGrp="1"/>
          </p:cNvSpPr>
          <p:nvPr>
            <p:ph sz="half" idx="2"/>
          </p:nvPr>
        </p:nvSpPr>
        <p:spPr>
          <a:xfrm>
            <a:off x="777240" y="2737063"/>
            <a:ext cx="5220335" cy="34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BE80D3A-C2A8-4B78-B7E2-4908C74B1C43}"/>
              </a:ext>
            </a:extLst>
          </p:cNvPr>
          <p:cNvSpPr>
            <a:spLocks noGrp="1"/>
          </p:cNvSpPr>
          <p:nvPr>
            <p:ph type="body" sz="quarter" idx="3"/>
          </p:nvPr>
        </p:nvSpPr>
        <p:spPr>
          <a:xfrm>
            <a:off x="6172200" y="180390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5D84DD-9460-4B08-86AD-27486A940047}"/>
              </a:ext>
            </a:extLst>
          </p:cNvPr>
          <p:cNvSpPr>
            <a:spLocks noGrp="1"/>
          </p:cNvSpPr>
          <p:nvPr>
            <p:ph sz="quarter" idx="4"/>
          </p:nvPr>
        </p:nvSpPr>
        <p:spPr>
          <a:xfrm>
            <a:off x="6172200" y="2737063"/>
            <a:ext cx="5183188" cy="34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B0B7F8-282C-4210-AE7D-F35228BAC803}"/>
              </a:ext>
            </a:extLst>
          </p:cNvPr>
          <p:cNvSpPr>
            <a:spLocks noGrp="1"/>
          </p:cNvSpPr>
          <p:nvPr>
            <p:ph type="dt" sz="half" idx="10"/>
          </p:nvPr>
        </p:nvSpPr>
        <p:spPr/>
        <p:txBody>
          <a:bodyPr/>
          <a:lstStyle/>
          <a:p>
            <a:fld id="{3657AA7F-BE72-4467-897E-7A302F46504F}" type="datetimeFigureOut">
              <a:rPr lang="en-US" smtClean="0"/>
              <a:t>6/13/2022</a:t>
            </a:fld>
            <a:endParaRPr lang="en-US"/>
          </a:p>
        </p:txBody>
      </p:sp>
      <p:sp>
        <p:nvSpPr>
          <p:cNvPr id="8" name="Footer Placeholder 7">
            <a:extLst>
              <a:ext uri="{FF2B5EF4-FFF2-40B4-BE49-F238E27FC236}">
                <a16:creationId xmlns:a16="http://schemas.microsoft.com/office/drawing/2014/main" id="{FAE343A9-1067-4DCF-BACC-1F7F380502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84E471-04DB-4DB5-8CC5-16B3FC88509D}"/>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364007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D87C0-272E-4E50-A316-78079B2B92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06C1C9-1F69-432A-858C-D828B56E1659}"/>
              </a:ext>
            </a:extLst>
          </p:cNvPr>
          <p:cNvSpPr>
            <a:spLocks noGrp="1"/>
          </p:cNvSpPr>
          <p:nvPr>
            <p:ph type="dt" sz="half" idx="10"/>
          </p:nvPr>
        </p:nvSpPr>
        <p:spPr/>
        <p:txBody>
          <a:bodyPr/>
          <a:lstStyle/>
          <a:p>
            <a:fld id="{3657AA7F-BE72-4467-897E-7A302F46504F}" type="datetimeFigureOut">
              <a:rPr lang="en-US" smtClean="0"/>
              <a:t>6/13/2022</a:t>
            </a:fld>
            <a:endParaRPr lang="en-US"/>
          </a:p>
        </p:txBody>
      </p:sp>
      <p:sp>
        <p:nvSpPr>
          <p:cNvPr id="4" name="Footer Placeholder 3">
            <a:extLst>
              <a:ext uri="{FF2B5EF4-FFF2-40B4-BE49-F238E27FC236}">
                <a16:creationId xmlns:a16="http://schemas.microsoft.com/office/drawing/2014/main" id="{BD6D9A1B-D149-4B97-B161-3D7C9ADBCF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3722F-8C88-4E54-8CD6-12D31A05F813}"/>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691828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E1B4EE-6DFC-45F3-9174-D913EB57CB9D}"/>
              </a:ext>
            </a:extLst>
          </p:cNvPr>
          <p:cNvSpPr>
            <a:spLocks noGrp="1"/>
          </p:cNvSpPr>
          <p:nvPr>
            <p:ph type="dt" sz="half" idx="10"/>
          </p:nvPr>
        </p:nvSpPr>
        <p:spPr/>
        <p:txBody>
          <a:bodyPr/>
          <a:lstStyle/>
          <a:p>
            <a:fld id="{3657AA7F-BE72-4467-897E-7A302F46504F}" type="datetimeFigureOut">
              <a:rPr lang="en-US" smtClean="0"/>
              <a:t>6/13/2022</a:t>
            </a:fld>
            <a:endParaRPr lang="en-US"/>
          </a:p>
        </p:txBody>
      </p:sp>
      <p:sp>
        <p:nvSpPr>
          <p:cNvPr id="3" name="Footer Placeholder 2">
            <a:extLst>
              <a:ext uri="{FF2B5EF4-FFF2-40B4-BE49-F238E27FC236}">
                <a16:creationId xmlns:a16="http://schemas.microsoft.com/office/drawing/2014/main" id="{0BF7F7DC-6DDE-4337-AD27-BBE7D54224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C58EA9-3AC4-421E-B133-1FA7757DF8BA}"/>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317553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035BB-74CC-43E9-B71F-A5C05D17EB78}"/>
              </a:ext>
            </a:extLst>
          </p:cNvPr>
          <p:cNvSpPr>
            <a:spLocks noGrp="1"/>
          </p:cNvSpPr>
          <p:nvPr>
            <p:ph type="title"/>
          </p:nvPr>
        </p:nvSpPr>
        <p:spPr>
          <a:xfrm>
            <a:off x="777240" y="457200"/>
            <a:ext cx="399478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AADC9E-7845-4DB1-87E3-6FBFB2B03B8A}"/>
              </a:ext>
            </a:extLst>
          </p:cNvPr>
          <p:cNvSpPr>
            <a:spLocks noGrp="1"/>
          </p:cNvSpPr>
          <p:nvPr>
            <p:ph idx="1"/>
          </p:nvPr>
        </p:nvSpPr>
        <p:spPr>
          <a:xfrm>
            <a:off x="5183188" y="457201"/>
            <a:ext cx="6172200"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5C925A8-2A07-43B9-B549-061F3684986B}"/>
              </a:ext>
            </a:extLst>
          </p:cNvPr>
          <p:cNvSpPr>
            <a:spLocks noGrp="1"/>
          </p:cNvSpPr>
          <p:nvPr>
            <p:ph type="body" sz="half" idx="2"/>
          </p:nvPr>
        </p:nvSpPr>
        <p:spPr>
          <a:xfrm>
            <a:off x="777240" y="2226364"/>
            <a:ext cx="3994785" cy="36426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1A9037-0564-43A1-8156-1D9932E1F85F}"/>
              </a:ext>
            </a:extLst>
          </p:cNvPr>
          <p:cNvSpPr>
            <a:spLocks noGrp="1"/>
          </p:cNvSpPr>
          <p:nvPr>
            <p:ph type="dt" sz="half" idx="10"/>
          </p:nvPr>
        </p:nvSpPr>
        <p:spPr/>
        <p:txBody>
          <a:bodyPr/>
          <a:lstStyle/>
          <a:p>
            <a:fld id="{3657AA7F-BE72-4467-897E-7A302F46504F}" type="datetimeFigureOut">
              <a:rPr lang="en-US" smtClean="0"/>
              <a:t>6/13/2022</a:t>
            </a:fld>
            <a:endParaRPr lang="en-US"/>
          </a:p>
        </p:txBody>
      </p:sp>
      <p:sp>
        <p:nvSpPr>
          <p:cNvPr id="6" name="Footer Placeholder 5">
            <a:extLst>
              <a:ext uri="{FF2B5EF4-FFF2-40B4-BE49-F238E27FC236}">
                <a16:creationId xmlns:a16="http://schemas.microsoft.com/office/drawing/2014/main" id="{CBFF0D40-D0E1-49C9-BE47-91BBC50AB2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D129BD-890D-412E-9805-D29F4A0D362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687362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8ADB4-BA7B-42C2-9C6C-58B2763F8617}"/>
              </a:ext>
            </a:extLst>
          </p:cNvPr>
          <p:cNvSpPr>
            <a:spLocks noGrp="1"/>
          </p:cNvSpPr>
          <p:nvPr>
            <p:ph type="title"/>
          </p:nvPr>
        </p:nvSpPr>
        <p:spPr>
          <a:xfrm>
            <a:off x="718020" y="457200"/>
            <a:ext cx="4054006"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9519B58-B546-4E6B-BE00-3D1D64DA8699}"/>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FAA0AB8-41A9-4548-9B83-3EFF79A00793}"/>
              </a:ext>
            </a:extLst>
          </p:cNvPr>
          <p:cNvSpPr>
            <a:spLocks noGrp="1"/>
          </p:cNvSpPr>
          <p:nvPr>
            <p:ph type="body" sz="half" idx="2"/>
          </p:nvPr>
        </p:nvSpPr>
        <p:spPr>
          <a:xfrm>
            <a:off x="718020" y="2250218"/>
            <a:ext cx="4054006" cy="361876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BB33ED-A015-4992-A004-33D41CFFADA1}"/>
              </a:ext>
            </a:extLst>
          </p:cNvPr>
          <p:cNvSpPr>
            <a:spLocks noGrp="1"/>
          </p:cNvSpPr>
          <p:nvPr>
            <p:ph type="dt" sz="half" idx="10"/>
          </p:nvPr>
        </p:nvSpPr>
        <p:spPr/>
        <p:txBody>
          <a:bodyPr/>
          <a:lstStyle/>
          <a:p>
            <a:fld id="{3657AA7F-BE72-4467-897E-7A302F46504F}" type="datetimeFigureOut">
              <a:rPr lang="en-US" smtClean="0"/>
              <a:t>6/13/2022</a:t>
            </a:fld>
            <a:endParaRPr lang="en-US"/>
          </a:p>
        </p:txBody>
      </p:sp>
      <p:sp>
        <p:nvSpPr>
          <p:cNvPr id="6" name="Footer Placeholder 5">
            <a:extLst>
              <a:ext uri="{FF2B5EF4-FFF2-40B4-BE49-F238E27FC236}">
                <a16:creationId xmlns:a16="http://schemas.microsoft.com/office/drawing/2014/main" id="{D3C29CDA-E85F-47D1-83B7-02A50DEBFD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49625F-5352-4136-8AC4-F8899D00A1A9}"/>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830285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D62DB5A-5AA0-4E7E-94AB-AD20F02CA8DF}"/>
              </a:ext>
            </a:extLst>
          </p:cNvPr>
          <p:cNvSpPr/>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1" name="Rectangle 10">
            <a:extLst>
              <a:ext uri="{FF2B5EF4-FFF2-40B4-BE49-F238E27FC236}">
                <a16:creationId xmlns:a16="http://schemas.microsoft.com/office/drawing/2014/main" id="{0F086ECE-EF43-4B07-9DD0-59679471A067}"/>
              </a:ext>
            </a:extLst>
          </p:cNvPr>
          <p:cNvSpPr/>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Placeholder 1">
            <a:extLst>
              <a:ext uri="{FF2B5EF4-FFF2-40B4-BE49-F238E27FC236}">
                <a16:creationId xmlns:a16="http://schemas.microsoft.com/office/drawing/2014/main" id="{12D3A74F-6169-4D30-A245-B46D738BEA81}"/>
              </a:ext>
            </a:extLst>
          </p:cNvPr>
          <p:cNvSpPr>
            <a:spLocks noGrp="1"/>
          </p:cNvSpPr>
          <p:nvPr>
            <p:ph type="title"/>
          </p:nvPr>
        </p:nvSpPr>
        <p:spPr>
          <a:xfrm>
            <a:off x="777242" y="365125"/>
            <a:ext cx="1063751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3877E64-7A05-44DA-81FA-6EF4806BBF0E}"/>
              </a:ext>
            </a:extLst>
          </p:cNvPr>
          <p:cNvSpPr>
            <a:spLocks noGrp="1"/>
          </p:cNvSpPr>
          <p:nvPr>
            <p:ph type="body" idx="1"/>
          </p:nvPr>
        </p:nvSpPr>
        <p:spPr>
          <a:xfrm>
            <a:off x="777242" y="1825625"/>
            <a:ext cx="10637518"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42C5EC6-E331-4312-AC12-56D55F7D2B15}"/>
              </a:ext>
            </a:extLst>
          </p:cNvPr>
          <p:cNvSpPr>
            <a:spLocks noGrp="1"/>
          </p:cNvSpPr>
          <p:nvPr>
            <p:ph type="dt" sz="half" idx="2"/>
          </p:nvPr>
        </p:nvSpPr>
        <p:spPr>
          <a:xfrm>
            <a:off x="777242" y="6488268"/>
            <a:ext cx="2743200" cy="233209"/>
          </a:xfrm>
          <a:prstGeom prst="rect">
            <a:avLst/>
          </a:prstGeom>
        </p:spPr>
        <p:txBody>
          <a:bodyPr vert="horz" lIns="91440" tIns="45720" rIns="91440" bIns="45720" rtlCol="0" anchor="ctr"/>
          <a:lstStyle>
            <a:lvl1pPr algn="l">
              <a:defRPr sz="1000">
                <a:solidFill>
                  <a:schemeClr val="tx1"/>
                </a:solidFill>
              </a:defRPr>
            </a:lvl1pPr>
          </a:lstStyle>
          <a:p>
            <a:fld id="{3657AA7F-BE72-4467-897E-7A302F46504F}" type="datetimeFigureOut">
              <a:rPr lang="en-US" smtClean="0"/>
              <a:pPr/>
              <a:t>6/13/2022</a:t>
            </a:fld>
            <a:endParaRPr lang="en-US" dirty="0"/>
          </a:p>
        </p:txBody>
      </p:sp>
      <p:sp>
        <p:nvSpPr>
          <p:cNvPr id="5" name="Footer Placeholder 4">
            <a:extLst>
              <a:ext uri="{FF2B5EF4-FFF2-40B4-BE49-F238E27FC236}">
                <a16:creationId xmlns:a16="http://schemas.microsoft.com/office/drawing/2014/main" id="{3337FC5D-92B2-4B4D-8111-6EDEF280692A}"/>
              </a:ext>
            </a:extLst>
          </p:cNvPr>
          <p:cNvSpPr>
            <a:spLocks noGrp="1"/>
          </p:cNvSpPr>
          <p:nvPr>
            <p:ph type="ftr" sz="quarter" idx="3"/>
          </p:nvPr>
        </p:nvSpPr>
        <p:spPr>
          <a:xfrm>
            <a:off x="4038600" y="6488268"/>
            <a:ext cx="4114800" cy="233209"/>
          </a:xfrm>
          <a:prstGeom prst="rect">
            <a:avLst/>
          </a:prstGeom>
        </p:spPr>
        <p:txBody>
          <a:bodyPr vert="horz" lIns="91440" tIns="45720" rIns="91440" bIns="45720" rtlCol="0" anchor="ctr"/>
          <a:lstStyle>
            <a:lvl1pPr algn="ctr">
              <a:defRPr sz="1000">
                <a:solidFill>
                  <a:schemeClr val="tx1"/>
                </a:solidFill>
              </a:defRPr>
            </a:lvl1pPr>
          </a:lstStyle>
          <a:p>
            <a:endParaRPr lang="en-US">
              <a:solidFill>
                <a:schemeClr val="tx1"/>
              </a:solidFill>
            </a:endParaRPr>
          </a:p>
        </p:txBody>
      </p:sp>
      <p:sp>
        <p:nvSpPr>
          <p:cNvPr id="6" name="Slide Number Placeholder 5">
            <a:extLst>
              <a:ext uri="{FF2B5EF4-FFF2-40B4-BE49-F238E27FC236}">
                <a16:creationId xmlns:a16="http://schemas.microsoft.com/office/drawing/2014/main" id="{723A104D-C777-4A6E-8A43-F94028E5E311}"/>
              </a:ext>
            </a:extLst>
          </p:cNvPr>
          <p:cNvSpPr>
            <a:spLocks noGrp="1"/>
          </p:cNvSpPr>
          <p:nvPr>
            <p:ph type="sldNum" sz="quarter" idx="4"/>
          </p:nvPr>
        </p:nvSpPr>
        <p:spPr>
          <a:xfrm>
            <a:off x="8671560" y="6488268"/>
            <a:ext cx="2743200" cy="233209"/>
          </a:xfrm>
          <a:prstGeom prst="rect">
            <a:avLst/>
          </a:prstGeom>
        </p:spPr>
        <p:txBody>
          <a:bodyPr vert="horz" lIns="91440" tIns="45720" rIns="91440" bIns="45720" rtlCol="0" anchor="ctr"/>
          <a:lstStyle>
            <a:lvl1pPr algn="r">
              <a:defRPr sz="1000">
                <a:solidFill>
                  <a:schemeClr val="tx1"/>
                </a:solidFill>
              </a:defRPr>
            </a:lvl1pPr>
          </a:lstStyle>
          <a:p>
            <a:fld id="{35747434-7036-48DB-A148-6B3D8EE75CDA}" type="slidenum">
              <a:rPr lang="en-US" smtClean="0"/>
              <a:pPr/>
              <a:t>‹#›</a:t>
            </a:fld>
            <a:endParaRPr lang="en-US" dirty="0"/>
          </a:p>
        </p:txBody>
      </p:sp>
    </p:spTree>
    <p:extLst>
      <p:ext uri="{BB962C8B-B14F-4D97-AF65-F5344CB8AC3E}">
        <p14:creationId xmlns:p14="http://schemas.microsoft.com/office/powerpoint/2010/main" val="4112169671"/>
      </p:ext>
    </p:extLst>
  </p:cSld>
  <p:clrMap bg1="dk1" tx1="lt1" bg2="dk2" tx2="lt2" accent1="accent1" accent2="accent2" accent3="accent3" accent4="accent4" accent5="accent5" accent6="accent6" hlink="hlink" folHlink="folHlink"/>
  <p:sldLayoutIdLst>
    <p:sldLayoutId id="2147483701" r:id="rId1"/>
    <p:sldLayoutId id="2147483702" r:id="rId2"/>
    <p:sldLayoutId id="2147483697" r:id="rId3"/>
    <p:sldLayoutId id="2147483698" r:id="rId4"/>
    <p:sldLayoutId id="2147483703" r:id="rId5"/>
    <p:sldLayoutId id="2147483699" r:id="rId6"/>
    <p:sldLayoutId id="2147483700"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lumMod val="60000"/>
            <a:lumOff val="40000"/>
          </a:schemeClr>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hyperlink" Target="https://pixabay.com/zh/vectors/%E5%8A%A8%E6%BC%AB-%E5%A5%B3%E5%AD%A9-%E5%A5%B3%E6%80%A7-%E5%8F%AF%E7%88%B1-%E4%BA%BA-154775/" TargetMode="External"/><Relationship Id="rId4" Type="http://schemas.openxmlformats.org/officeDocument/2006/relationships/image" Target="../media/image3.sv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hyperlink" Target="https://freesvg.org/1554895067" TargetMode="External"/><Relationship Id="rId3" Type="http://schemas.microsoft.com/office/2007/relationships/hdphoto" Target="../media/hdphoto1.wdp"/><Relationship Id="rId7" Type="http://schemas.openxmlformats.org/officeDocument/2006/relationships/image" Target="../media/image10.png"/><Relationship Id="rId12" Type="http://schemas.openxmlformats.org/officeDocument/2006/relationships/hyperlink" Target="https://freepngimg.com/png/30330-yellow-pencil" TargetMode="Externa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hyperlink" Target="https://pixabay.com/zh/vectors/%E5%8A%A8%E6%BC%AB-%E5%A5%B3%E5%AD%A9-%E5%A5%B3%E6%80%A7-%E5%8F%AF%E7%88%B1-%E4%BA%BA-154775/" TargetMode="External"/><Relationship Id="rId11"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hyperlink" Target="http://openclipart.org/detail/176519/doll-by-azex-176519" TargetMode="External"/><Relationship Id="rId4" Type="http://schemas.openxmlformats.org/officeDocument/2006/relationships/hyperlink" Target="https://pixabay.com/en/weather-forecast-severe-weather-2016-1444038/" TargetMode="External"/><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hyperlink" Target="https://www.playstationblast.com.br/2016/09/playstation-pro-e-ps4-slim-sao.html" TargetMode="External"/><Relationship Id="rId13" Type="http://schemas.openxmlformats.org/officeDocument/2006/relationships/image" Target="../media/image16.png"/><Relationship Id="rId3" Type="http://schemas.openxmlformats.org/officeDocument/2006/relationships/hyperlink" Target="https://pixabay.com/zh/vectors/%E5%8A%A8%E6%BC%AB-%E5%A5%B3%E5%AD%A9-%E5%A5%B3%E6%80%A7-%E5%8F%AF%E7%88%B1-%E4%BA%BA-154775/" TargetMode="External"/><Relationship Id="rId7" Type="http://schemas.microsoft.com/office/2007/relationships/hdphoto" Target="../media/hdphoto2.wdp"/><Relationship Id="rId12" Type="http://schemas.openxmlformats.org/officeDocument/2006/relationships/hyperlink" Target="http://www.flickr.com/photos/dolkar/5245984760/" TargetMode="External"/><Relationship Id="rId2" Type="http://schemas.openxmlformats.org/officeDocument/2006/relationships/image" Target="../media/image8.png"/><Relationship Id="rId16" Type="http://schemas.openxmlformats.org/officeDocument/2006/relationships/hyperlink" Target="https://creativecommons.org/licenses/by/3.0/" TargetMode="External"/><Relationship Id="rId1" Type="http://schemas.openxmlformats.org/officeDocument/2006/relationships/slideLayout" Target="../slideLayouts/slideLayout7.xml"/><Relationship Id="rId6" Type="http://schemas.openxmlformats.org/officeDocument/2006/relationships/image" Target="../media/image14.png"/><Relationship Id="rId11" Type="http://schemas.microsoft.com/office/2007/relationships/hdphoto" Target="../media/hdphoto4.wdp"/><Relationship Id="rId5" Type="http://schemas.openxmlformats.org/officeDocument/2006/relationships/hyperlink" Target="http://pngimg.com/download/1186" TargetMode="External"/><Relationship Id="rId15" Type="http://schemas.openxmlformats.org/officeDocument/2006/relationships/hyperlink" Target="https://flickr.com/photos/lge/3463717215" TargetMode="External"/><Relationship Id="rId10" Type="http://schemas.openxmlformats.org/officeDocument/2006/relationships/image" Target="../media/image15.png"/><Relationship Id="rId4" Type="http://schemas.openxmlformats.org/officeDocument/2006/relationships/image" Target="../media/image13.png"/><Relationship Id="rId9" Type="http://schemas.microsoft.com/office/2007/relationships/hdphoto" Target="../media/hdphoto3.wdp"/><Relationship Id="rId14" Type="http://schemas.microsoft.com/office/2007/relationships/hdphoto" Target="../media/hdphoto5.wdp"/></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png"/><Relationship Id="rId18" Type="http://schemas.openxmlformats.org/officeDocument/2006/relationships/hyperlink" Target="https://www.goodfreephotos.com/vector-images/yellow-crescent-half-moon-vector-clipart.png.php" TargetMode="External"/><Relationship Id="rId3" Type="http://schemas.openxmlformats.org/officeDocument/2006/relationships/hyperlink" Target="http://pngimg.com/download/1186" TargetMode="External"/><Relationship Id="rId7" Type="http://schemas.openxmlformats.org/officeDocument/2006/relationships/hyperlink" Target="https://pixabay.com/en/table-brown-wood-furniture-295425/" TargetMode="External"/><Relationship Id="rId12" Type="http://schemas.openxmlformats.org/officeDocument/2006/relationships/hyperlink" Target="http://pngimg.com/download/43797" TargetMode="External"/><Relationship Id="rId17" Type="http://schemas.openxmlformats.org/officeDocument/2006/relationships/image" Target="../media/image21.png"/><Relationship Id="rId2" Type="http://schemas.openxmlformats.org/officeDocument/2006/relationships/image" Target="../media/image13.png"/><Relationship Id="rId16" Type="http://schemas.openxmlformats.org/officeDocument/2006/relationships/hyperlink" Target="https://pixabay.com/zh/vectors/%E5%8A%A8%E6%BC%AB-%E5%A5%B3%E5%AD%A9-%E5%A5%B3%E6%80%A7-%E5%8F%AF%E7%88%B1-%E4%BA%BA-154775/" TargetMode="External"/><Relationship Id="rId20" Type="http://schemas.openxmlformats.org/officeDocument/2006/relationships/hyperlink" Target="https://pixabay.com/en/cloud-weather-blue-sky-day-303368/" TargetMode="Externa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9.png"/><Relationship Id="rId5" Type="http://schemas.openxmlformats.org/officeDocument/2006/relationships/hyperlink" Target="http://openclipart.org/detail/176519/doll-by-azex-176519" TargetMode="External"/><Relationship Id="rId15" Type="http://schemas.openxmlformats.org/officeDocument/2006/relationships/image" Target="../media/image8.png"/><Relationship Id="rId10" Type="http://schemas.openxmlformats.org/officeDocument/2006/relationships/hyperlink" Target="https://creativecommons.org/licenses/by-nc/3.0/" TargetMode="External"/><Relationship Id="rId19" Type="http://schemas.openxmlformats.org/officeDocument/2006/relationships/image" Target="../media/image22.png"/><Relationship Id="rId4" Type="http://schemas.openxmlformats.org/officeDocument/2006/relationships/image" Target="../media/image11.png"/><Relationship Id="rId9" Type="http://schemas.openxmlformats.org/officeDocument/2006/relationships/hyperlink" Target="http://pngimg.com/download/43973" TargetMode="External"/><Relationship Id="rId14" Type="http://schemas.openxmlformats.org/officeDocument/2006/relationships/hyperlink" Target="http://www.pngall.com/rice-png"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6.wdp"/><Relationship Id="rId18" Type="http://schemas.openxmlformats.org/officeDocument/2006/relationships/hyperlink" Target="https://openclipart.org/detail/23492/tango-style-frying-pan-by-rugby471" TargetMode="External"/><Relationship Id="rId3" Type="http://schemas.openxmlformats.org/officeDocument/2006/relationships/hyperlink" Target="https://pngimg.com/download/13427" TargetMode="External"/><Relationship Id="rId21" Type="http://schemas.openxmlformats.org/officeDocument/2006/relationships/image" Target="../media/image29.png"/><Relationship Id="rId7" Type="http://schemas.openxmlformats.org/officeDocument/2006/relationships/hyperlink" Target="https://www.deviantart.com/vladimirmacholzraum/art/Fluttershy-s-Bed-369367314" TargetMode="External"/><Relationship Id="rId12" Type="http://schemas.openxmlformats.org/officeDocument/2006/relationships/image" Target="../media/image25.png"/><Relationship Id="rId17" Type="http://schemas.openxmlformats.org/officeDocument/2006/relationships/image" Target="../media/image27.png"/><Relationship Id="rId2" Type="http://schemas.openxmlformats.org/officeDocument/2006/relationships/image" Target="../media/image23.png"/><Relationship Id="rId16" Type="http://schemas.openxmlformats.org/officeDocument/2006/relationships/hyperlink" Target="https://openclipart.org/detail/220844/" TargetMode="External"/><Relationship Id="rId20" Type="http://schemas.openxmlformats.org/officeDocument/2006/relationships/hyperlink" Target="https://pixabay.com/en/bacon-slices-breakfast-food-31740/" TargetMode="Externa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hyperlink" Target="http://openclipart.org/detail/176519/doll-by-azex-176519" TargetMode="External"/><Relationship Id="rId24" Type="http://schemas.openxmlformats.org/officeDocument/2006/relationships/hyperlink" Target="https://freepngimg.com/png/16819-sandwich-png-picture" TargetMode="External"/><Relationship Id="rId5" Type="http://schemas.openxmlformats.org/officeDocument/2006/relationships/hyperlink" Target="https://pixabay.com/zh/vectors/%E5%8A%A8%E6%BC%AB-%E5%A5%B3%E5%AD%A9-%E5%A5%B3%E6%80%A7-%E5%8F%AF%E7%88%B1-%E4%BA%BA-154775/" TargetMode="External"/><Relationship Id="rId15" Type="http://schemas.openxmlformats.org/officeDocument/2006/relationships/image" Target="../media/image26.png"/><Relationship Id="rId23" Type="http://schemas.openxmlformats.org/officeDocument/2006/relationships/image" Target="../media/image30.png"/><Relationship Id="rId10" Type="http://schemas.openxmlformats.org/officeDocument/2006/relationships/image" Target="../media/image11.png"/><Relationship Id="rId19" Type="http://schemas.openxmlformats.org/officeDocument/2006/relationships/image" Target="../media/image28.png"/><Relationship Id="rId4" Type="http://schemas.openxmlformats.org/officeDocument/2006/relationships/image" Target="../media/image8.png"/><Relationship Id="rId9" Type="http://schemas.openxmlformats.org/officeDocument/2006/relationships/hyperlink" Target="http://pngimg.com/download/1186" TargetMode="External"/><Relationship Id="rId14" Type="http://schemas.openxmlformats.org/officeDocument/2006/relationships/hyperlink" Target="https://collection.maas.museum/object/112268" TargetMode="External"/><Relationship Id="rId22" Type="http://schemas.openxmlformats.org/officeDocument/2006/relationships/hyperlink" Target="https://pixabay.com/en/dog-bowl-tray-bowl-red-plate-162044/"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3.png"/><Relationship Id="rId3" Type="http://schemas.openxmlformats.org/officeDocument/2006/relationships/hyperlink" Target="https://practicalwanderlust.com/2017/09/post-disney-depression.html" TargetMode="External"/><Relationship Id="rId7" Type="http://schemas.openxmlformats.org/officeDocument/2006/relationships/hyperlink" Target="http://pngimg.com/download/1186" TargetMode="External"/><Relationship Id="rId12" Type="http://schemas.openxmlformats.org/officeDocument/2006/relationships/hyperlink" Target="https://picryl.com/media/tilt-top-tea-table-829b70" TargetMode="External"/><Relationship Id="rId2" Type="http://schemas.openxmlformats.org/officeDocument/2006/relationships/image" Target="../media/image31.jpg"/><Relationship Id="rId16" Type="http://schemas.openxmlformats.org/officeDocument/2006/relationships/hyperlink" Target="http://pngimg.com/download/74032" TargetMode="External"/><Relationship Id="rId1" Type="http://schemas.openxmlformats.org/officeDocument/2006/relationships/slideLayout" Target="../slideLayouts/slideLayout7.xml"/><Relationship Id="rId6" Type="http://schemas.openxmlformats.org/officeDocument/2006/relationships/image" Target="../media/image13.png"/><Relationship Id="rId11" Type="http://schemas.microsoft.com/office/2007/relationships/hdphoto" Target="../media/hdphoto7.wdp"/><Relationship Id="rId5" Type="http://schemas.openxmlformats.org/officeDocument/2006/relationships/hyperlink" Target="http://openclipart.org/detail/176519/doll-by-azex-176519" TargetMode="External"/><Relationship Id="rId15" Type="http://schemas.openxmlformats.org/officeDocument/2006/relationships/image" Target="../media/image34.png"/><Relationship Id="rId10" Type="http://schemas.openxmlformats.org/officeDocument/2006/relationships/image" Target="../media/image32.png"/><Relationship Id="rId4" Type="http://schemas.openxmlformats.org/officeDocument/2006/relationships/image" Target="../media/image11.png"/><Relationship Id="rId9" Type="http://schemas.openxmlformats.org/officeDocument/2006/relationships/hyperlink" Target="https://pixabay.com/zh/vectors/%E5%8A%A8%E6%BC%AB-%E5%A5%B3%E5%AD%A9-%E5%A5%B3%E6%80%A7-%E5%8F%AF%E7%88%B1-%E4%BA%BA-154775/" TargetMode="External"/><Relationship Id="rId14" Type="http://schemas.openxmlformats.org/officeDocument/2006/relationships/hyperlink" Target="http://www.publicdomainfiles.com/show_file.php?id=13921978223423"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freesvg.org/carlitos-simple-pencil" TargetMode="External"/><Relationship Id="rId3" Type="http://schemas.microsoft.com/office/2007/relationships/hdphoto" Target="../media/hdphoto8.wdp"/><Relationship Id="rId7" Type="http://schemas.openxmlformats.org/officeDocument/2006/relationships/image" Target="../media/image36.png"/><Relationship Id="rId12" Type="http://schemas.openxmlformats.org/officeDocument/2006/relationships/hyperlink" Target="https://www.pngall.com/desk-png/download/26639" TargetMode="External"/><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hyperlink" Target="https://pixabay.com/zh/vectors/%E5%8A%A8%E6%BC%AB-%E5%A5%B3%E5%AD%A9-%E5%A5%B3%E6%80%A7-%E5%8F%AF%E7%88%B1-%E4%BA%BA-154775/" TargetMode="External"/><Relationship Id="rId11" Type="http://schemas.openxmlformats.org/officeDocument/2006/relationships/image" Target="../media/image38.png"/><Relationship Id="rId5" Type="http://schemas.openxmlformats.org/officeDocument/2006/relationships/image" Target="../media/image8.png"/><Relationship Id="rId10" Type="http://schemas.openxmlformats.org/officeDocument/2006/relationships/hyperlink" Target="https://pngimg.com/download/19199" TargetMode="External"/><Relationship Id="rId4" Type="http://schemas.openxmlformats.org/officeDocument/2006/relationships/hyperlink" Target="https://commons.wikimedia.org/wiki/File:Rummikub-fran%C3%A7ais-04.jpg" TargetMode="External"/><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fazendoapropriafestablog.blogspot.co.za/2013/11/kit-personalizados-rapunzel-cut_28.html" TargetMode="External"/><Relationship Id="rId7" Type="http://schemas.openxmlformats.org/officeDocument/2006/relationships/hyperlink" Target="http://pixabay.com/en/anime-girl-female-cute-people-154775/" TargetMode="External"/><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hyperlink" Target="http://openclipart.org/detail/176519/doll-by-azex-176519" TargetMode="External"/><Relationship Id="rId5" Type="http://schemas.openxmlformats.org/officeDocument/2006/relationships/hyperlink" Target="http://www.pngall.com/sleeping-beauty-png/download/16987" TargetMode="External"/><Relationship Id="rId10" Type="http://schemas.openxmlformats.org/officeDocument/2006/relationships/image" Target="../media/image11.png"/><Relationship Id="rId4" Type="http://schemas.openxmlformats.org/officeDocument/2006/relationships/image" Target="../media/image40.png"/><Relationship Id="rId9" Type="http://schemas.openxmlformats.org/officeDocument/2006/relationships/hyperlink" Target="http://pngimg.com/download/118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04CF648-5CB3-49E4-BE34-8A0598901A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8" name="Rectangle 17">
            <a:extLst>
              <a:ext uri="{FF2B5EF4-FFF2-40B4-BE49-F238E27FC236}">
                <a16:creationId xmlns:a16="http://schemas.microsoft.com/office/drawing/2014/main" id="{669E559C-09DA-4586-86C9-F3C05D9A0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標題 1">
            <a:extLst>
              <a:ext uri="{FF2B5EF4-FFF2-40B4-BE49-F238E27FC236}">
                <a16:creationId xmlns:a16="http://schemas.microsoft.com/office/drawing/2014/main" id="{17898526-0C41-5C45-B8C2-F0AB704E046D}"/>
              </a:ext>
            </a:extLst>
          </p:cNvPr>
          <p:cNvSpPr>
            <a:spLocks noGrp="1"/>
          </p:cNvSpPr>
          <p:nvPr>
            <p:ph type="ctrTitle"/>
          </p:nvPr>
        </p:nvSpPr>
        <p:spPr>
          <a:xfrm>
            <a:off x="777240" y="1122363"/>
            <a:ext cx="4116035" cy="2387600"/>
          </a:xfrm>
        </p:spPr>
        <p:txBody>
          <a:bodyPr>
            <a:normAutofit/>
          </a:bodyPr>
          <a:lstStyle/>
          <a:p>
            <a:pPr algn="l"/>
            <a:r>
              <a:rPr kumimoji="1" lang="en-US" altLang="zh-HK" dirty="0"/>
              <a:t>My diary</a:t>
            </a:r>
            <a:endParaRPr kumimoji="1" lang="zh-HK" altLang="en-US" dirty="0"/>
          </a:p>
        </p:txBody>
      </p:sp>
      <p:sp>
        <p:nvSpPr>
          <p:cNvPr id="3" name="副標題 2">
            <a:extLst>
              <a:ext uri="{FF2B5EF4-FFF2-40B4-BE49-F238E27FC236}">
                <a16:creationId xmlns:a16="http://schemas.microsoft.com/office/drawing/2014/main" id="{4A80B11E-AFA9-3940-AFCF-09258037E164}"/>
              </a:ext>
            </a:extLst>
          </p:cNvPr>
          <p:cNvSpPr>
            <a:spLocks noGrp="1"/>
          </p:cNvSpPr>
          <p:nvPr>
            <p:ph type="subTitle" idx="1"/>
          </p:nvPr>
        </p:nvSpPr>
        <p:spPr>
          <a:xfrm>
            <a:off x="777240" y="3602038"/>
            <a:ext cx="4116035" cy="1655762"/>
          </a:xfrm>
        </p:spPr>
        <p:txBody>
          <a:bodyPr>
            <a:normAutofit/>
          </a:bodyPr>
          <a:lstStyle/>
          <a:p>
            <a:pPr algn="l"/>
            <a:endParaRPr kumimoji="1" lang="en-US" altLang="zh-HK" dirty="0"/>
          </a:p>
          <a:p>
            <a:pPr algn="l"/>
            <a:r>
              <a:rPr kumimoji="1" lang="en-US" altLang="zh-HK" dirty="0"/>
              <a:t>Written by Sally ( a doll )</a:t>
            </a:r>
            <a:endParaRPr kumimoji="1" lang="zh-HK" altLang="en-US" dirty="0"/>
          </a:p>
        </p:txBody>
      </p:sp>
      <p:sp>
        <p:nvSpPr>
          <p:cNvPr id="20" name="Rectangle 19">
            <a:extLst>
              <a:ext uri="{FF2B5EF4-FFF2-40B4-BE49-F238E27FC236}">
                <a16:creationId xmlns:a16="http://schemas.microsoft.com/office/drawing/2014/main" id="{87AA7ECE-DB5E-48B2-9EF4-7EEAF123BA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6445" y="0"/>
            <a:ext cx="3435555" cy="3429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9CB4E80-C571-41A6-BC8A-968D8C75FB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2199" y="0"/>
            <a:ext cx="3429000" cy="3429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3" descr="Notebook">
            <a:extLst>
              <a:ext uri="{FF2B5EF4-FFF2-40B4-BE49-F238E27FC236}">
                <a16:creationId xmlns:a16="http://schemas.microsoft.com/office/drawing/2014/main" id="{01E00E94-49C4-4B8B-AB48-E6A922BE5394}"/>
              </a:ext>
            </a:extLst>
          </p:cNvPr>
          <p:cNvPicPr>
            <a:picLocks noChangeAspect="1"/>
          </p:cNvPicPr>
          <p:nvPr/>
        </p:nvPicPr>
        <p:blipFill rotWithShape="1">
          <a:blip r:embed="rId2"/>
          <a:srcRect l="8457" r="24758" b="1"/>
          <a:stretch/>
        </p:blipFill>
        <p:spPr>
          <a:xfrm>
            <a:off x="5327445" y="10"/>
            <a:ext cx="3429000" cy="3427190"/>
          </a:xfrm>
          <a:prstGeom prst="rect">
            <a:avLst/>
          </a:prstGeom>
        </p:spPr>
      </p:pic>
      <p:pic>
        <p:nvPicPr>
          <p:cNvPr id="24" name="Graphic 23">
            <a:extLst>
              <a:ext uri="{FF2B5EF4-FFF2-40B4-BE49-F238E27FC236}">
                <a16:creationId xmlns:a16="http://schemas.microsoft.com/office/drawing/2014/main" id="{4C072E0C-5768-4B45-A438-DFFA8AF4C6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59722" y="-3600"/>
            <a:ext cx="3429000" cy="3429000"/>
          </a:xfrm>
          <a:prstGeom prst="rect">
            <a:avLst/>
          </a:prstGeom>
        </p:spPr>
      </p:pic>
      <p:sp>
        <p:nvSpPr>
          <p:cNvPr id="26" name="Rectangle 25">
            <a:extLst>
              <a:ext uri="{FF2B5EF4-FFF2-40B4-BE49-F238E27FC236}">
                <a16:creationId xmlns:a16="http://schemas.microsoft.com/office/drawing/2014/main" id="{454F422E-435A-4694-BE6E-B4968E7981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2199" y="3427200"/>
            <a:ext cx="3430800" cy="34308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ADE9F60-E2BA-44E6-8C5B-A51B19292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1200" y="3427200"/>
            <a:ext cx="3430800" cy="343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a:extLst>
              <a:ext uri="{FF2B5EF4-FFF2-40B4-BE49-F238E27FC236}">
                <a16:creationId xmlns:a16="http://schemas.microsoft.com/office/drawing/2014/main" id="{02430862-1B4A-470B-8AD3-780215B6739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67754" y="3429000"/>
            <a:ext cx="3429000" cy="3429000"/>
          </a:xfrm>
          <a:prstGeom prst="rect">
            <a:avLst/>
          </a:prstGeom>
        </p:spPr>
      </p:pic>
      <p:pic>
        <p:nvPicPr>
          <p:cNvPr id="32" name="Graphic 31">
            <a:extLst>
              <a:ext uri="{FF2B5EF4-FFF2-40B4-BE49-F238E27FC236}">
                <a16:creationId xmlns:a16="http://schemas.microsoft.com/office/drawing/2014/main" id="{B168F1C9-4999-4AA2-A916-26FD968681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48260" y="3429000"/>
            <a:ext cx="3429000" cy="3429000"/>
          </a:xfrm>
          <a:prstGeom prst="rect">
            <a:avLst/>
          </a:prstGeom>
        </p:spPr>
      </p:pic>
      <p:pic>
        <p:nvPicPr>
          <p:cNvPr id="14" name="圖片 63" descr="一張含有 向量圖形 的圖片&#10;&#10;自動產生的描述">
            <a:extLst>
              <a:ext uri="{FF2B5EF4-FFF2-40B4-BE49-F238E27FC236}">
                <a16:creationId xmlns:a16="http://schemas.microsoft.com/office/drawing/2014/main" id="{CCA93158-C1F8-CFD2-EB07-5838AFBE7DBA}"/>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rot="297209" flipH="1">
            <a:off x="4522004" y="3992122"/>
            <a:ext cx="1255682" cy="2377622"/>
          </a:xfrm>
          <a:prstGeom prst="rect">
            <a:avLst/>
          </a:prstGeom>
        </p:spPr>
      </p:pic>
    </p:spTree>
    <p:extLst>
      <p:ext uri="{BB962C8B-B14F-4D97-AF65-F5344CB8AC3E}">
        <p14:creationId xmlns:p14="http://schemas.microsoft.com/office/powerpoint/2010/main" val="26727848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type="lt">
                                    <p:tmPct val="10000"/>
                                  </p:iterate>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700"/>
                                        <p:tgtEl>
                                          <p:spTgt spid="3">
                                            <p:txEl>
                                              <p:pRg st="1" end="1"/>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8" presetClass="exit" presetSubtype="0" accel="50000" fill="hold" grpId="1" nodeType="clickEffect">
                                  <p:stCondLst>
                                    <p:cond delay="0"/>
                                  </p:stCondLst>
                                  <p:iterate type="lt">
                                    <p:tmPct val="50000"/>
                                  </p:iterate>
                                  <p:childTnLst>
                                    <p:anim calcmode="lin" valueType="num">
                                      <p:cBhvr>
                                        <p:cTn id="14" dur="1000">
                                          <p:stCondLst>
                                            <p:cond delay="0"/>
                                          </p:stCondLst>
                                        </p:cTn>
                                        <p:tgtEl>
                                          <p:spTgt spid="2"/>
                                        </p:tgtEl>
                                        <p:attrNameLst>
                                          <p:attrName>style.rotation</p:attrName>
                                        </p:attrNameLst>
                                      </p:cBhvr>
                                      <p:tavLst>
                                        <p:tav tm="0">
                                          <p:val>
                                            <p:fltVal val="0"/>
                                          </p:val>
                                        </p:tav>
                                        <p:tav tm="100000">
                                          <p:val>
                                            <p:fltVal val="45"/>
                                          </p:val>
                                        </p:tav>
                                      </p:tavLst>
                                    </p:anim>
                                    <p:anim calcmode="lin" valueType="num">
                                      <p:cBhvr>
                                        <p:cTn id="15" dur="1000">
                                          <p:stCondLst>
                                            <p:cond delay="0"/>
                                          </p:stCondLst>
                                        </p:cTn>
                                        <p:tgtEl>
                                          <p:spTgt spid="2"/>
                                        </p:tgtEl>
                                        <p:attrNameLst>
                                          <p:attrName>ppt_y</p:attrName>
                                        </p:attrNameLst>
                                      </p:cBhvr>
                                      <p:tavLst>
                                        <p:tav tm="0">
                                          <p:val>
                                            <p:strVal val="ppt_y"/>
                                          </p:val>
                                        </p:tav>
                                        <p:tav tm="100000">
                                          <p:val>
                                            <p:strVal val="ppt_y+1"/>
                                          </p:val>
                                        </p:tav>
                                      </p:tavLst>
                                    </p:anim>
                                    <p:set>
                                      <p:cBhvr>
                                        <p:cTn id="16" dur="1" fill="hold">
                                          <p:stCondLst>
                                            <p:cond delay="9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9" presetClass="exit" presetSubtype="0" accel="100000" fill="hold" grpId="1" nodeType="clickEffect">
                                  <p:stCondLst>
                                    <p:cond delay="0"/>
                                  </p:stCondLst>
                                  <p:iterate type="lt">
                                    <p:tmPct val="0"/>
                                  </p:iterate>
                                  <p:childTnLst>
                                    <p:anim calcmode="lin" valueType="num">
                                      <p:cBhvr>
                                        <p:cTn id="20" dur="500"/>
                                        <p:tgtEl>
                                          <p:spTgt spid="3">
                                            <p:txEl>
                                              <p:pRg st="1" end="1"/>
                                            </p:txEl>
                                          </p:spTgt>
                                        </p:tgtEl>
                                        <p:attrNameLst>
                                          <p:attrName>ppt_w</p:attrName>
                                        </p:attrNameLst>
                                      </p:cBhvr>
                                      <p:tavLst>
                                        <p:tav tm="0">
                                          <p:val>
                                            <p:strVal val="ppt_w"/>
                                          </p:val>
                                        </p:tav>
                                        <p:tav tm="100000">
                                          <p:val>
                                            <p:fltVal val="0"/>
                                          </p:val>
                                        </p:tav>
                                      </p:tavLst>
                                    </p:anim>
                                    <p:anim calcmode="lin" valueType="num">
                                      <p:cBhvr>
                                        <p:cTn id="21" dur="500"/>
                                        <p:tgtEl>
                                          <p:spTgt spid="3">
                                            <p:txEl>
                                              <p:pRg st="1" end="1"/>
                                            </p:txEl>
                                          </p:spTgt>
                                        </p:tgtEl>
                                        <p:attrNameLst>
                                          <p:attrName>ppt_h</p:attrName>
                                        </p:attrNameLst>
                                      </p:cBhvr>
                                      <p:tavLst>
                                        <p:tav tm="0">
                                          <p:val>
                                            <p:strVal val="ppt_h"/>
                                          </p:val>
                                        </p:tav>
                                        <p:tav tm="100000">
                                          <p:val>
                                            <p:fltVal val="0"/>
                                          </p:val>
                                        </p:tav>
                                      </p:tavLst>
                                    </p:anim>
                                    <p:anim calcmode="lin" valueType="num">
                                      <p:cBhvr>
                                        <p:cTn id="22" dur="500"/>
                                        <p:tgtEl>
                                          <p:spTgt spid="3">
                                            <p:txEl>
                                              <p:pRg st="1" end="1"/>
                                            </p:txEl>
                                          </p:spTgt>
                                        </p:tgtEl>
                                        <p:attrNameLst>
                                          <p:attrName>style.rotation</p:attrName>
                                        </p:attrNameLst>
                                      </p:cBhvr>
                                      <p:tavLst>
                                        <p:tav tm="0">
                                          <p:val>
                                            <p:fltVal val="0"/>
                                          </p:val>
                                        </p:tav>
                                        <p:tav tm="100000">
                                          <p:val>
                                            <p:fltVal val="360"/>
                                          </p:val>
                                        </p:tav>
                                      </p:tavLst>
                                    </p:anim>
                                    <p:animEffect transition="out" filter="fade">
                                      <p:cBhvr>
                                        <p:cTn id="23" dur="500"/>
                                        <p:tgtEl>
                                          <p:spTgt spid="3">
                                            <p:txEl>
                                              <p:pRg st="1" end="1"/>
                                            </p:txEl>
                                          </p:spTgt>
                                        </p:tgtEl>
                                      </p:cBhvr>
                                    </p:animEffect>
                                    <p:set>
                                      <p:cBhvr>
                                        <p:cTn id="24"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uiExpand="1" build="p"/>
      <p:bldP spid="3" grpId="1"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55C20B6C-CCEF-2F4C-B838-A39B46E8A4C7}"/>
              </a:ext>
            </a:extLst>
          </p:cNvPr>
          <p:cNvSpPr txBox="1"/>
          <p:nvPr/>
        </p:nvSpPr>
        <p:spPr>
          <a:xfrm>
            <a:off x="258663" y="694518"/>
            <a:ext cx="8583041" cy="3108543"/>
          </a:xfrm>
          <a:prstGeom prst="rect">
            <a:avLst/>
          </a:prstGeom>
          <a:noFill/>
        </p:spPr>
        <p:txBody>
          <a:bodyPr wrap="square" rtlCol="0">
            <a:spAutoFit/>
          </a:bodyPr>
          <a:lstStyle/>
          <a:p>
            <a:r>
              <a:rPr kumimoji="1" lang="en-US" altLang="zh-HK" sz="2800" dirty="0">
                <a:solidFill>
                  <a:schemeClr val="tx2"/>
                </a:solidFill>
                <a:ea typeface="LingWai SC Medium" panose="03050602040302020204" pitchFamily="66" charset="-122"/>
                <a:cs typeface="LingWai SC Medium" panose="03050602040302020204" pitchFamily="66" charset="-122"/>
              </a:rPr>
              <a:t> Saturday 17</a:t>
            </a:r>
            <a:r>
              <a:rPr kumimoji="1" lang="en-US" altLang="zh-HK" sz="2800" baseline="30000" dirty="0">
                <a:solidFill>
                  <a:schemeClr val="tx2"/>
                </a:solidFill>
                <a:ea typeface="LingWai SC Medium" panose="03050602040302020204" pitchFamily="66" charset="-122"/>
                <a:cs typeface="LingWai SC Medium" panose="03050602040302020204" pitchFamily="66" charset="-122"/>
              </a:rPr>
              <a:t>th</a:t>
            </a:r>
            <a:r>
              <a:rPr kumimoji="1" lang="en-US" altLang="zh-HK" sz="2800" dirty="0">
                <a:solidFill>
                  <a:schemeClr val="tx2"/>
                </a:solidFill>
                <a:ea typeface="LingWai SC Medium" panose="03050602040302020204" pitchFamily="66" charset="-122"/>
                <a:cs typeface="LingWai SC Medium" panose="03050602040302020204" pitchFamily="66" charset="-122"/>
              </a:rPr>
              <a:t> </a:t>
            </a:r>
            <a:r>
              <a:rPr kumimoji="1" lang="en-US" altLang="zh-TW" sz="2800" dirty="0">
                <a:solidFill>
                  <a:schemeClr val="tx2"/>
                </a:solidFill>
                <a:ea typeface="LingWai SC Medium" panose="03050602040302020204" pitchFamily="66" charset="-122"/>
                <a:cs typeface="LingWai SC Medium" panose="03050602040302020204" pitchFamily="66" charset="-122"/>
              </a:rPr>
              <a:t>March</a:t>
            </a:r>
            <a:r>
              <a:rPr kumimoji="1" lang="en-US" altLang="zh-HK" sz="2800" dirty="0">
                <a:solidFill>
                  <a:schemeClr val="tx2"/>
                </a:solidFill>
                <a:ea typeface="LingWai SC Medium" panose="03050602040302020204" pitchFamily="66" charset="-122"/>
                <a:cs typeface="LingWai SC Medium" panose="03050602040302020204" pitchFamily="66" charset="-122"/>
              </a:rPr>
              <a:t>   Cloudy</a:t>
            </a:r>
          </a:p>
          <a:p>
            <a:endParaRPr kumimoji="1" lang="en-US" altLang="zh-HK" sz="2800" dirty="0">
              <a:solidFill>
                <a:schemeClr val="tx2"/>
              </a:solidFill>
              <a:ea typeface="LingWai SC Medium" panose="03050602040302020204" pitchFamily="66" charset="-122"/>
              <a:cs typeface="LingWai SC Medium" panose="03050602040302020204" pitchFamily="66" charset="-122"/>
            </a:endParaRPr>
          </a:p>
          <a:p>
            <a:r>
              <a:rPr kumimoji="1" lang="en-US" altLang="zh-HK" sz="2800" dirty="0">
                <a:solidFill>
                  <a:schemeClr val="tx2"/>
                </a:solidFill>
                <a:ea typeface="LingWai SC Medium" panose="03050602040302020204" pitchFamily="66" charset="-122"/>
                <a:cs typeface="LingWai SC Medium" panose="03050602040302020204" pitchFamily="66" charset="-122"/>
              </a:rPr>
              <a:t>     What a joyful day ! May wasn’t here so I stayed in bed until nine o’ clock in the morning. At ten o’clock, I played with my best friend – Kelly. </a:t>
            </a:r>
          </a:p>
          <a:p>
            <a:endParaRPr kumimoji="1" lang="en-US" altLang="zh-HK" sz="2800" dirty="0">
              <a:solidFill>
                <a:schemeClr val="tx2"/>
              </a:solidFill>
              <a:ea typeface="LingWai SC Medium" panose="03050602040302020204" pitchFamily="66" charset="-122"/>
              <a:cs typeface="LingWai SC Medium" panose="03050602040302020204" pitchFamily="66" charset="-122"/>
            </a:endParaRPr>
          </a:p>
          <a:p>
            <a:endParaRPr kumimoji="1" lang="zh-HK" altLang="en-US" sz="2800" dirty="0">
              <a:solidFill>
                <a:schemeClr val="tx2"/>
              </a:solidFill>
              <a:ea typeface="LingWai SC Medium" panose="03050602040302020204" pitchFamily="66" charset="-122"/>
              <a:cs typeface="LingWai SC Medium" panose="03050602040302020204" pitchFamily="66" charset="-122"/>
            </a:endParaRPr>
          </a:p>
        </p:txBody>
      </p:sp>
      <p:pic>
        <p:nvPicPr>
          <p:cNvPr id="4" name="圖片 3" descr="一張含有 地圖 的圖片&#10;&#10;自動產生的描述">
            <a:extLst>
              <a:ext uri="{FF2B5EF4-FFF2-40B4-BE49-F238E27FC236}">
                <a16:creationId xmlns:a16="http://schemas.microsoft.com/office/drawing/2014/main" id="{92728FBF-7CE4-A542-BE76-7B44162DFF0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8972" y1="41563" x2="53533" y2="47188"/>
                        <a14:foregroundMark x1="53533" y1="47188" x2="41837" y2="50845"/>
                        <a14:foregroundMark x1="39987" y1="50782" x2="55032" y2="43906"/>
                        <a14:foregroundMark x1="55032" y1="43906" x2="43897" y2="52812"/>
                        <a14:foregroundMark x1="43897" y1="52812" x2="44754" y2="50000"/>
                        <a14:foregroundMark x1="29979" y1="43281" x2="39345" y2="50760"/>
                        <a14:foregroundMark x1="42178" y1="52417" x2="57602" y2="53750"/>
                        <a14:foregroundMark x1="57602" y1="53750" x2="45396" y2="43750"/>
                        <a14:foregroundMark x1="45396" y1="43750" x2="63812" y2="49531"/>
                        <a14:foregroundMark x1="63812" y1="49531" x2="26338" y2="45469"/>
                        <a14:foregroundMark x1="26338" y1="45469" x2="61242" y2="47656"/>
                        <a14:foregroundMark x1="61242" y1="47656" x2="52034" y2="52812"/>
                        <a14:backgroundMark x1="23983" y1="44063" x2="38330" y2="38125"/>
                        <a14:backgroundMark x1="38330" y1="38125" x2="55460" y2="37656"/>
                        <a14:backgroundMark x1="55460" y1="37656" x2="68308" y2="48281"/>
                        <a14:backgroundMark x1="68308" y1="48281" x2="62955" y2="60938"/>
                        <a14:backgroundMark x1="62955" y1="60938" x2="40043" y2="59062"/>
                        <a14:backgroundMark x1="40043" y1="59062" x2="28051" y2="50000"/>
                        <a14:backgroundMark x1="28051" y1="50000" x2="23983" y2="43750"/>
                        <a14:backgroundMark x1="32334" y1="52812" x2="41542" y2="53125"/>
                        <a14:backgroundMark x1="73233" y1="15625" x2="59529" y2="25313"/>
                        <a14:backgroundMark x1="59529" y1="25313" x2="85225" y2="15000"/>
                        <a14:backgroundMark x1="85225" y1="15000" x2="66381" y2="27031"/>
                        <a14:backgroundMark x1="66381" y1="27031" x2="97216" y2="6563"/>
                        <a14:backgroundMark x1="97216" y1="6563" x2="70450" y2="17188"/>
                        <a14:backgroundMark x1="70450" y1="17188" x2="88009" y2="12656"/>
                        <a14:backgroundMark x1="88009" y1="12656" x2="80514" y2="18438"/>
                      </a14:backgroundRemoval>
                    </a14:imgEffect>
                  </a14:imgLayer>
                </a14:imgProps>
              </a:ext>
              <a:ext uri="{837473B0-CC2E-450A-ABE3-18F120FF3D39}">
                <a1611:picAttrSrcUrl xmlns:a1611="http://schemas.microsoft.com/office/drawing/2016/11/main" r:id="rId4"/>
              </a:ext>
            </a:extLst>
          </a:blip>
          <a:stretch>
            <a:fillRect/>
          </a:stretch>
        </p:blipFill>
        <p:spPr>
          <a:xfrm>
            <a:off x="4313351" y="-206762"/>
            <a:ext cx="1833677" cy="2518354"/>
          </a:xfrm>
          <a:prstGeom prst="rect">
            <a:avLst/>
          </a:prstGeom>
        </p:spPr>
      </p:pic>
      <p:pic>
        <p:nvPicPr>
          <p:cNvPr id="42" name="圖片 41" descr="一張含有 向量圖形 的圖片&#10;&#10;自動產生的描述">
            <a:extLst>
              <a:ext uri="{FF2B5EF4-FFF2-40B4-BE49-F238E27FC236}">
                <a16:creationId xmlns:a16="http://schemas.microsoft.com/office/drawing/2014/main" id="{DA67EF6D-C51B-A74A-9763-3A70D20E9BC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18694647" flipH="1">
            <a:off x="8648886" y="3100575"/>
            <a:ext cx="473146" cy="895897"/>
          </a:xfrm>
          <a:prstGeom prst="rect">
            <a:avLst/>
          </a:prstGeom>
        </p:spPr>
      </p:pic>
      <p:pic>
        <p:nvPicPr>
          <p:cNvPr id="53" name="圖片 52" descr="一張含有 玩具 的圖片&#10;&#10;自動產生的描述">
            <a:extLst>
              <a:ext uri="{FF2B5EF4-FFF2-40B4-BE49-F238E27FC236}">
                <a16:creationId xmlns:a16="http://schemas.microsoft.com/office/drawing/2014/main" id="{AD9464DC-8539-3944-9E38-29890D871464}"/>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9377548" y="2021774"/>
            <a:ext cx="2814452" cy="2814452"/>
          </a:xfrm>
          <a:prstGeom prst="rect">
            <a:avLst/>
          </a:prstGeom>
        </p:spPr>
      </p:pic>
      <p:sp>
        <p:nvSpPr>
          <p:cNvPr id="54" name="手繪多邊形 53">
            <a:extLst>
              <a:ext uri="{FF2B5EF4-FFF2-40B4-BE49-F238E27FC236}">
                <a16:creationId xmlns:a16="http://schemas.microsoft.com/office/drawing/2014/main" id="{6F3A49CB-8022-3B47-ADF2-65DDD4BAA0E3}"/>
              </a:ext>
            </a:extLst>
          </p:cNvPr>
          <p:cNvSpPr/>
          <p:nvPr/>
        </p:nvSpPr>
        <p:spPr>
          <a:xfrm>
            <a:off x="8841704" y="2967104"/>
            <a:ext cx="535843" cy="318431"/>
          </a:xfrm>
          <a:custGeom>
            <a:avLst/>
            <a:gdLst>
              <a:gd name="connsiteX0" fmla="*/ 0 w 535843"/>
              <a:gd name="connsiteY0" fmla="*/ 0 h 380011"/>
              <a:gd name="connsiteX1" fmla="*/ 463137 w 535843"/>
              <a:gd name="connsiteY1" fmla="*/ 142504 h 380011"/>
              <a:gd name="connsiteX2" fmla="*/ 534389 w 535843"/>
              <a:gd name="connsiteY2" fmla="*/ 380011 h 380011"/>
              <a:gd name="connsiteX3" fmla="*/ 534389 w 535843"/>
              <a:gd name="connsiteY3" fmla="*/ 380011 h 380011"/>
            </a:gdLst>
            <a:ahLst/>
            <a:cxnLst>
              <a:cxn ang="0">
                <a:pos x="connsiteX0" y="connsiteY0"/>
              </a:cxn>
              <a:cxn ang="0">
                <a:pos x="connsiteX1" y="connsiteY1"/>
              </a:cxn>
              <a:cxn ang="0">
                <a:pos x="connsiteX2" y="connsiteY2"/>
              </a:cxn>
              <a:cxn ang="0">
                <a:pos x="connsiteX3" y="connsiteY3"/>
              </a:cxn>
            </a:cxnLst>
            <a:rect l="l" t="t" r="r" b="b"/>
            <a:pathLst>
              <a:path w="535843" h="380011">
                <a:moveTo>
                  <a:pt x="0" y="0"/>
                </a:moveTo>
                <a:cubicBezTo>
                  <a:pt x="187036" y="39584"/>
                  <a:pt x="374072" y="79169"/>
                  <a:pt x="463137" y="142504"/>
                </a:cubicBezTo>
                <a:cubicBezTo>
                  <a:pt x="552202" y="205839"/>
                  <a:pt x="534389" y="380011"/>
                  <a:pt x="534389" y="380011"/>
                </a:cubicBezTo>
                <a:lnTo>
                  <a:pt x="534389" y="380011"/>
                </a:lnTo>
              </a:path>
            </a:pathLst>
          </a:custGeom>
          <a:ln>
            <a:solidFill>
              <a:srgbClr val="73FEFF"/>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zh-HK" altLang="en-US"/>
          </a:p>
        </p:txBody>
      </p:sp>
      <p:sp>
        <p:nvSpPr>
          <p:cNvPr id="55" name="手繪多邊形 54">
            <a:extLst>
              <a:ext uri="{FF2B5EF4-FFF2-40B4-BE49-F238E27FC236}">
                <a16:creationId xmlns:a16="http://schemas.microsoft.com/office/drawing/2014/main" id="{C2CA3E44-0B5F-7D40-9C39-BED466A3566C}"/>
              </a:ext>
            </a:extLst>
          </p:cNvPr>
          <p:cNvSpPr/>
          <p:nvPr/>
        </p:nvSpPr>
        <p:spPr>
          <a:xfrm rot="606872">
            <a:off x="8854568" y="3103073"/>
            <a:ext cx="343568" cy="176923"/>
          </a:xfrm>
          <a:custGeom>
            <a:avLst/>
            <a:gdLst>
              <a:gd name="connsiteX0" fmla="*/ 0 w 535843"/>
              <a:gd name="connsiteY0" fmla="*/ 0 h 380011"/>
              <a:gd name="connsiteX1" fmla="*/ 463137 w 535843"/>
              <a:gd name="connsiteY1" fmla="*/ 142504 h 380011"/>
              <a:gd name="connsiteX2" fmla="*/ 534389 w 535843"/>
              <a:gd name="connsiteY2" fmla="*/ 380011 h 380011"/>
              <a:gd name="connsiteX3" fmla="*/ 534389 w 535843"/>
              <a:gd name="connsiteY3" fmla="*/ 380011 h 380011"/>
            </a:gdLst>
            <a:ahLst/>
            <a:cxnLst>
              <a:cxn ang="0">
                <a:pos x="connsiteX0" y="connsiteY0"/>
              </a:cxn>
              <a:cxn ang="0">
                <a:pos x="connsiteX1" y="connsiteY1"/>
              </a:cxn>
              <a:cxn ang="0">
                <a:pos x="connsiteX2" y="connsiteY2"/>
              </a:cxn>
              <a:cxn ang="0">
                <a:pos x="connsiteX3" y="connsiteY3"/>
              </a:cxn>
            </a:cxnLst>
            <a:rect l="l" t="t" r="r" b="b"/>
            <a:pathLst>
              <a:path w="535843" h="380011">
                <a:moveTo>
                  <a:pt x="0" y="0"/>
                </a:moveTo>
                <a:cubicBezTo>
                  <a:pt x="187036" y="39584"/>
                  <a:pt x="374072" y="79169"/>
                  <a:pt x="463137" y="142504"/>
                </a:cubicBezTo>
                <a:cubicBezTo>
                  <a:pt x="552202" y="205839"/>
                  <a:pt x="534389" y="380011"/>
                  <a:pt x="534389" y="380011"/>
                </a:cubicBezTo>
                <a:lnTo>
                  <a:pt x="534389" y="380011"/>
                </a:lnTo>
              </a:path>
            </a:pathLst>
          </a:custGeom>
          <a:ln>
            <a:solidFill>
              <a:srgbClr val="73FEFF"/>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zh-HK" altLang="en-US"/>
          </a:p>
        </p:txBody>
      </p:sp>
      <p:sp>
        <p:nvSpPr>
          <p:cNvPr id="56" name="文字方塊 55">
            <a:extLst>
              <a:ext uri="{FF2B5EF4-FFF2-40B4-BE49-F238E27FC236}">
                <a16:creationId xmlns:a16="http://schemas.microsoft.com/office/drawing/2014/main" id="{64E8BEC1-F85D-7241-8841-BD3DC9BC218E}"/>
              </a:ext>
            </a:extLst>
          </p:cNvPr>
          <p:cNvSpPr txBox="1"/>
          <p:nvPr/>
        </p:nvSpPr>
        <p:spPr>
          <a:xfrm>
            <a:off x="9211002" y="193164"/>
            <a:ext cx="2814452" cy="1446550"/>
          </a:xfrm>
          <a:prstGeom prst="rect">
            <a:avLst/>
          </a:prstGeom>
          <a:noFill/>
        </p:spPr>
        <p:txBody>
          <a:bodyPr wrap="square" rtlCol="0">
            <a:spAutoFit/>
          </a:bodyPr>
          <a:lstStyle/>
          <a:p>
            <a:r>
              <a:rPr kumimoji="1" lang="en-US" altLang="zh-HK" sz="4400" dirty="0"/>
              <a:t>At Home……</a:t>
            </a:r>
            <a:endParaRPr kumimoji="1" lang="zh-HK" altLang="en-US" sz="4400" dirty="0"/>
          </a:p>
        </p:txBody>
      </p:sp>
      <p:cxnSp>
        <p:nvCxnSpPr>
          <p:cNvPr id="58" name="直線接點 57">
            <a:extLst>
              <a:ext uri="{FF2B5EF4-FFF2-40B4-BE49-F238E27FC236}">
                <a16:creationId xmlns:a16="http://schemas.microsoft.com/office/drawing/2014/main" id="{082A17ED-A724-B24E-AC47-BED2A898C12B}"/>
              </a:ext>
            </a:extLst>
          </p:cNvPr>
          <p:cNvCxnSpPr>
            <a:cxnSpLocks/>
          </p:cNvCxnSpPr>
          <p:nvPr/>
        </p:nvCxnSpPr>
        <p:spPr>
          <a:xfrm>
            <a:off x="7619999" y="4567181"/>
            <a:ext cx="4572001" cy="0"/>
          </a:xfrm>
          <a:prstGeom prst="line">
            <a:avLst/>
          </a:prstGeom>
          <a:ln w="76200"/>
        </p:spPr>
        <p:style>
          <a:lnRef idx="3">
            <a:schemeClr val="dk1"/>
          </a:lnRef>
          <a:fillRef idx="0">
            <a:schemeClr val="dk1"/>
          </a:fillRef>
          <a:effectRef idx="2">
            <a:schemeClr val="dk1"/>
          </a:effectRef>
          <a:fontRef idx="minor">
            <a:schemeClr val="tx1"/>
          </a:fontRef>
        </p:style>
      </p:cxnSp>
      <p:sp>
        <p:nvSpPr>
          <p:cNvPr id="61" name="文字方塊 60">
            <a:extLst>
              <a:ext uri="{FF2B5EF4-FFF2-40B4-BE49-F238E27FC236}">
                <a16:creationId xmlns:a16="http://schemas.microsoft.com/office/drawing/2014/main" id="{12AE2C63-F90E-4945-BCAD-5DA903D24CB2}"/>
              </a:ext>
            </a:extLst>
          </p:cNvPr>
          <p:cNvSpPr txBox="1"/>
          <p:nvPr/>
        </p:nvSpPr>
        <p:spPr>
          <a:xfrm>
            <a:off x="8885459" y="1879458"/>
            <a:ext cx="3308966" cy="369332"/>
          </a:xfrm>
          <a:prstGeom prst="rect">
            <a:avLst/>
          </a:prstGeom>
          <a:noFill/>
        </p:spPr>
        <p:txBody>
          <a:bodyPr wrap="square" rtlCol="0">
            <a:spAutoFit/>
          </a:bodyPr>
          <a:lstStyle/>
          <a:p>
            <a:r>
              <a:rPr kumimoji="1" lang="en-US" altLang="zh-HK" dirty="0"/>
              <a:t>  Master (May)</a:t>
            </a:r>
            <a:endParaRPr kumimoji="1" lang="zh-HK" altLang="en-US" dirty="0"/>
          </a:p>
        </p:txBody>
      </p:sp>
      <p:pic>
        <p:nvPicPr>
          <p:cNvPr id="63" name="圖片 62">
            <a:extLst>
              <a:ext uri="{FF2B5EF4-FFF2-40B4-BE49-F238E27FC236}">
                <a16:creationId xmlns:a16="http://schemas.microsoft.com/office/drawing/2014/main" id="{9C2BB96C-0879-8E42-A827-BC66A518A814}"/>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842250" y="3992806"/>
            <a:ext cx="1753387" cy="2477168"/>
          </a:xfrm>
          <a:prstGeom prst="rect">
            <a:avLst/>
          </a:prstGeom>
        </p:spPr>
      </p:pic>
      <p:pic>
        <p:nvPicPr>
          <p:cNvPr id="64" name="圖片 63" descr="一張含有 向量圖形 的圖片&#10;&#10;自動產生的描述">
            <a:extLst>
              <a:ext uri="{FF2B5EF4-FFF2-40B4-BE49-F238E27FC236}">
                <a16:creationId xmlns:a16="http://schemas.microsoft.com/office/drawing/2014/main" id="{166961E1-B8F4-6B47-A40A-74C09AE6685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297209" flipH="1">
            <a:off x="3643711" y="4207978"/>
            <a:ext cx="1255682" cy="2377622"/>
          </a:xfrm>
          <a:prstGeom prst="rect">
            <a:avLst/>
          </a:prstGeom>
        </p:spPr>
      </p:pic>
      <p:sp>
        <p:nvSpPr>
          <p:cNvPr id="65" name="橢圓圖說文字 64">
            <a:extLst>
              <a:ext uri="{FF2B5EF4-FFF2-40B4-BE49-F238E27FC236}">
                <a16:creationId xmlns:a16="http://schemas.microsoft.com/office/drawing/2014/main" id="{8BCAA140-9327-D745-8A10-78250309D8D7}"/>
              </a:ext>
            </a:extLst>
          </p:cNvPr>
          <p:cNvSpPr/>
          <p:nvPr/>
        </p:nvSpPr>
        <p:spPr>
          <a:xfrm rot="986202">
            <a:off x="2050464" y="3316635"/>
            <a:ext cx="1434267" cy="820824"/>
          </a:xfrm>
          <a:prstGeom prst="wedgeEllipseCallout">
            <a:avLst/>
          </a:prstGeom>
          <a:solidFill>
            <a:srgbClr val="73FEFF"/>
          </a:solidFill>
          <a:ln>
            <a:solidFill>
              <a:srgbClr val="73F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HK" dirty="0"/>
              <a:t>….</a:t>
            </a:r>
            <a:endParaRPr kumimoji="1" lang="zh-HK" altLang="en-US" dirty="0"/>
          </a:p>
        </p:txBody>
      </p:sp>
      <p:sp>
        <p:nvSpPr>
          <p:cNvPr id="66" name="橢圓圖說文字 65">
            <a:extLst>
              <a:ext uri="{FF2B5EF4-FFF2-40B4-BE49-F238E27FC236}">
                <a16:creationId xmlns:a16="http://schemas.microsoft.com/office/drawing/2014/main" id="{229395B5-7857-454C-AF88-908355E49028}"/>
              </a:ext>
            </a:extLst>
          </p:cNvPr>
          <p:cNvSpPr/>
          <p:nvPr/>
        </p:nvSpPr>
        <p:spPr>
          <a:xfrm rot="496450">
            <a:off x="4336417" y="3234333"/>
            <a:ext cx="1574578" cy="1015377"/>
          </a:xfrm>
          <a:prstGeom prst="wedgeEllipseCallout">
            <a:avLst/>
          </a:prstGeom>
          <a:solidFill>
            <a:srgbClr val="73FEFF"/>
          </a:solidFill>
          <a:ln>
            <a:solidFill>
              <a:srgbClr val="73F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HK" dirty="0"/>
              <a:t>….</a:t>
            </a:r>
            <a:endParaRPr kumimoji="1" lang="zh-HK" altLang="en-US" dirty="0"/>
          </a:p>
        </p:txBody>
      </p:sp>
      <p:pic>
        <p:nvPicPr>
          <p:cNvPr id="68" name="圖片 67" descr="一張含有 文字 的圖片&#10;&#10;自動產生的描述">
            <a:extLst>
              <a:ext uri="{FF2B5EF4-FFF2-40B4-BE49-F238E27FC236}">
                <a16:creationId xmlns:a16="http://schemas.microsoft.com/office/drawing/2014/main" id="{49B4BEF0-CC82-C54E-B3FF-FC3E4BCEE79B}"/>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rot="3323862">
            <a:off x="4632629" y="4003309"/>
            <a:ext cx="7353300" cy="3403600"/>
          </a:xfrm>
          <a:prstGeom prst="rect">
            <a:avLst/>
          </a:prstGeom>
        </p:spPr>
      </p:pic>
    </p:spTree>
    <p:extLst>
      <p:ext uri="{BB962C8B-B14F-4D97-AF65-F5344CB8AC3E}">
        <p14:creationId xmlns:p14="http://schemas.microsoft.com/office/powerpoint/2010/main" val="19841572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一張含有 向量圖形 的圖片&#10;&#10;自動產生的描述">
            <a:extLst>
              <a:ext uri="{FF2B5EF4-FFF2-40B4-BE49-F238E27FC236}">
                <a16:creationId xmlns:a16="http://schemas.microsoft.com/office/drawing/2014/main" id="{2A4121F7-3135-094C-AFE0-44A5F67EB1E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rot="297209" flipH="1">
            <a:off x="8387433" y="4033363"/>
            <a:ext cx="1255682" cy="2377622"/>
          </a:xfrm>
          <a:prstGeom prst="rect">
            <a:avLst/>
          </a:prstGeom>
        </p:spPr>
      </p:pic>
      <p:pic>
        <p:nvPicPr>
          <p:cNvPr id="5" name="圖片 4">
            <a:extLst>
              <a:ext uri="{FF2B5EF4-FFF2-40B4-BE49-F238E27FC236}">
                <a16:creationId xmlns:a16="http://schemas.microsoft.com/office/drawing/2014/main" id="{F1EF88A8-D235-D44C-81DD-BB87B82DB03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rot="10800000" flipV="1">
            <a:off x="6440384" y="3959321"/>
            <a:ext cx="1650671" cy="2501436"/>
          </a:xfrm>
          <a:prstGeom prst="rect">
            <a:avLst/>
          </a:prstGeom>
        </p:spPr>
      </p:pic>
      <p:sp>
        <p:nvSpPr>
          <p:cNvPr id="7" name="文字方塊 6">
            <a:extLst>
              <a:ext uri="{FF2B5EF4-FFF2-40B4-BE49-F238E27FC236}">
                <a16:creationId xmlns:a16="http://schemas.microsoft.com/office/drawing/2014/main" id="{7F6D6C3A-BADC-D245-BD1B-3525D62A8F18}"/>
              </a:ext>
            </a:extLst>
          </p:cNvPr>
          <p:cNvSpPr txBox="1"/>
          <p:nvPr/>
        </p:nvSpPr>
        <p:spPr>
          <a:xfrm>
            <a:off x="1047078" y="1084706"/>
            <a:ext cx="7813893" cy="1754326"/>
          </a:xfrm>
          <a:prstGeom prst="rect">
            <a:avLst/>
          </a:prstGeom>
          <a:noFill/>
        </p:spPr>
        <p:txBody>
          <a:bodyPr wrap="square" rtlCol="0">
            <a:spAutoFit/>
          </a:bodyPr>
          <a:lstStyle/>
          <a:p>
            <a:r>
              <a:rPr kumimoji="1" lang="en-US" altLang="zh-HK" sz="3600" dirty="0">
                <a:ea typeface="Wawati SC" pitchFamily="82" charset="-122"/>
              </a:rPr>
              <a:t>In the afternoon I played video games with my new friend – Bear Bear.  It was fun! We were excited.</a:t>
            </a:r>
            <a:endParaRPr kumimoji="1" lang="zh-HK" altLang="en-US" sz="3600" dirty="0">
              <a:ea typeface="Wawati SC" pitchFamily="82" charset="-122"/>
            </a:endParaRPr>
          </a:p>
        </p:txBody>
      </p:sp>
      <p:pic>
        <p:nvPicPr>
          <p:cNvPr id="9" name="圖片 8" descr="一張含有 室內, 電子用品, 相機, 電子 的圖片&#10;&#10;自動產生的描述">
            <a:extLst>
              <a:ext uri="{FF2B5EF4-FFF2-40B4-BE49-F238E27FC236}">
                <a16:creationId xmlns:a16="http://schemas.microsoft.com/office/drawing/2014/main" id="{E582657D-E00E-4149-BFA7-EDFE2D3AC5F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837473B0-CC2E-450A-ABE3-18F120FF3D39}">
                <a1611:picAttrSrcUrl xmlns:a1611="http://schemas.microsoft.com/office/drawing/2016/11/main" r:id="rId8"/>
              </a:ext>
            </a:extLst>
          </a:blip>
          <a:stretch>
            <a:fillRect/>
          </a:stretch>
        </p:blipFill>
        <p:spPr>
          <a:xfrm rot="11015473">
            <a:off x="6503219" y="5268937"/>
            <a:ext cx="1525001" cy="1016032"/>
          </a:xfrm>
          <a:prstGeom prst="rect">
            <a:avLst/>
          </a:prstGeom>
        </p:spPr>
      </p:pic>
      <p:pic>
        <p:nvPicPr>
          <p:cNvPr id="11" name="圖片 10" descr="一張含有 室內, 電子用品, 相機, 電子 的圖片&#10;&#10;自動產生的描述">
            <a:extLst>
              <a:ext uri="{FF2B5EF4-FFF2-40B4-BE49-F238E27FC236}">
                <a16:creationId xmlns:a16="http://schemas.microsoft.com/office/drawing/2014/main" id="{A445E5D9-F018-1E4D-B671-93C93A1DEEFE}"/>
              </a:ext>
            </a:extLst>
          </p:cNvPr>
          <p:cNvPicPr>
            <a:picLocks noChangeAspect="1"/>
          </p:cNvPicPr>
          <p:nvPr/>
        </p:nvPicPr>
        <p:blipFill>
          <a:blip r:embed="rId6">
            <a:extLst>
              <a:ext uri="{BEBA8EAE-BF5A-486C-A8C5-ECC9F3942E4B}">
                <a14:imgProps xmlns:a14="http://schemas.microsoft.com/office/drawing/2010/main">
                  <a14:imgLayer r:embed="rId9">
                    <a14:imgEffect>
                      <a14:backgroundRemoval t="10000" b="90000" l="10000" r="90000"/>
                    </a14:imgEffect>
                  </a14:imgLayer>
                </a14:imgProps>
              </a:ext>
              <a:ext uri="{837473B0-CC2E-450A-ABE3-18F120FF3D39}">
                <a1611:picAttrSrcUrl xmlns:a1611="http://schemas.microsoft.com/office/drawing/2016/11/main" r:id="rId8"/>
              </a:ext>
            </a:extLst>
          </a:blip>
          <a:stretch>
            <a:fillRect/>
          </a:stretch>
        </p:blipFill>
        <p:spPr>
          <a:xfrm rot="11860581">
            <a:off x="8188095" y="5397962"/>
            <a:ext cx="1525001" cy="1016032"/>
          </a:xfrm>
          <a:prstGeom prst="rect">
            <a:avLst/>
          </a:prstGeom>
        </p:spPr>
      </p:pic>
      <p:pic>
        <p:nvPicPr>
          <p:cNvPr id="17" name="圖片 16" descr="一張含有 櫃子, 傢俱, 廚房, 室內 的圖片&#10;&#10;自動產生的描述">
            <a:extLst>
              <a:ext uri="{FF2B5EF4-FFF2-40B4-BE49-F238E27FC236}">
                <a16:creationId xmlns:a16="http://schemas.microsoft.com/office/drawing/2014/main" id="{04885EF0-4747-064C-B8BF-F45B1978DF4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7172" b="90984" l="9864" r="89966">
                        <a14:foregroundMark x1="13605" y1="8607" x2="21939" y2="10656"/>
                        <a14:foregroundMark x1="16667" y1="7377" x2="17857" y2="9426"/>
                        <a14:foregroundMark x1="20578" y1="90984" x2="18878" y2="88934"/>
                      </a14:backgroundRemoval>
                    </a14:imgEffect>
                  </a14:imgLayer>
                </a14:imgProps>
              </a:ext>
              <a:ext uri="{837473B0-CC2E-450A-ABE3-18F120FF3D39}">
                <a1611:picAttrSrcUrl xmlns:a1611="http://schemas.microsoft.com/office/drawing/2016/11/main" r:id="rId12"/>
              </a:ext>
            </a:extLst>
          </a:blip>
          <a:stretch>
            <a:fillRect/>
          </a:stretch>
        </p:blipFill>
        <p:spPr>
          <a:xfrm>
            <a:off x="3132133" y="5138568"/>
            <a:ext cx="3112178" cy="1482967"/>
          </a:xfrm>
          <a:prstGeom prst="rect">
            <a:avLst/>
          </a:prstGeom>
        </p:spPr>
      </p:pic>
      <p:pic>
        <p:nvPicPr>
          <p:cNvPr id="19" name="圖片 18" descr="一張含有 文字, 監視器, 電子用品, 顯示 的圖片&#10;&#10;自動產生的描述">
            <a:extLst>
              <a:ext uri="{FF2B5EF4-FFF2-40B4-BE49-F238E27FC236}">
                <a16:creationId xmlns:a16="http://schemas.microsoft.com/office/drawing/2014/main" id="{7F442E7C-EF12-5F4B-B898-05B050EB7BEA}"/>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874" b="89916" l="9688" r="90156">
                        <a14:foregroundMark x1="9688" y1="48529" x2="10469" y2="70588"/>
                        <a14:foregroundMark x1="10469" y1="70588" x2="11719" y2="62605"/>
                        <a14:foregroundMark x1="86094" y1="12395" x2="90156" y2="12395"/>
                        <a14:foregroundMark x1="47969" y1="85294" x2="62813" y2="89706"/>
                        <a14:foregroundMark x1="13750" y1="80042" x2="32656" y2="82353"/>
                        <a14:foregroundMark x1="32656" y1="82353" x2="50938" y2="81513"/>
                        <a14:foregroundMark x1="50938" y1="81513" x2="67656" y2="82143"/>
                        <a14:foregroundMark x1="67656" y1="82143" x2="83906" y2="79202"/>
                        <a14:foregroundMark x1="83906" y1="79202" x2="84531" y2="79412"/>
                      </a14:backgroundRemoval>
                    </a14:imgEffect>
                  </a14:imgLayer>
                </a14:imgProps>
              </a:ext>
              <a:ext uri="{837473B0-CC2E-450A-ABE3-18F120FF3D39}">
                <a1611:picAttrSrcUrl xmlns:a1611="http://schemas.microsoft.com/office/drawing/2016/11/main" r:id="rId15"/>
              </a:ext>
            </a:extLst>
          </a:blip>
          <a:stretch>
            <a:fillRect/>
          </a:stretch>
        </p:blipFill>
        <p:spPr>
          <a:xfrm>
            <a:off x="3250020" y="3318834"/>
            <a:ext cx="2952860" cy="2196189"/>
          </a:xfrm>
          <a:prstGeom prst="rect">
            <a:avLst/>
          </a:prstGeom>
        </p:spPr>
      </p:pic>
      <p:sp>
        <p:nvSpPr>
          <p:cNvPr id="20" name="文字方塊 19">
            <a:extLst>
              <a:ext uri="{FF2B5EF4-FFF2-40B4-BE49-F238E27FC236}">
                <a16:creationId xmlns:a16="http://schemas.microsoft.com/office/drawing/2014/main" id="{D95A9E8E-AB41-BF42-B3EC-CCE623BC35DD}"/>
              </a:ext>
            </a:extLst>
          </p:cNvPr>
          <p:cNvSpPr txBox="1"/>
          <p:nvPr/>
        </p:nvSpPr>
        <p:spPr>
          <a:xfrm>
            <a:off x="2408204" y="9633491"/>
            <a:ext cx="2613224" cy="230832"/>
          </a:xfrm>
          <a:prstGeom prst="rect">
            <a:avLst/>
          </a:prstGeom>
          <a:noFill/>
        </p:spPr>
        <p:txBody>
          <a:bodyPr wrap="square" rtlCol="0">
            <a:spAutoFit/>
          </a:bodyPr>
          <a:lstStyle/>
          <a:p>
            <a:r>
              <a:rPr lang="zh-HK" altLang="en-US" sz="900">
                <a:hlinkClick r:id="rId15" tooltip="https://flickr.com/photos/lge/3463717215"/>
              </a:rPr>
              <a:t>此相片</a:t>
            </a:r>
            <a:r>
              <a:rPr lang="zh-HK" altLang="en-US" sz="900"/>
              <a:t> (作者: 未知的作者) 已透過 </a:t>
            </a:r>
            <a:r>
              <a:rPr lang="zh-HK" altLang="en-US" sz="900">
                <a:hlinkClick r:id="rId16" tooltip="https://creativecommons.org/licenses/by/3.0/"/>
              </a:rPr>
              <a:t>CC BY</a:t>
            </a:r>
            <a:r>
              <a:rPr lang="zh-HK" altLang="en-US" sz="900"/>
              <a:t> 授權</a:t>
            </a:r>
          </a:p>
        </p:txBody>
      </p:sp>
    </p:spTree>
    <p:extLst>
      <p:ext uri="{BB962C8B-B14F-4D97-AF65-F5344CB8AC3E}">
        <p14:creationId xmlns:p14="http://schemas.microsoft.com/office/powerpoint/2010/main" val="16715097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92DE206F-9A7D-D44B-9E27-48DFB96F9BE7}"/>
              </a:ext>
            </a:extLst>
          </p:cNvPr>
          <p:cNvSpPr txBox="1"/>
          <p:nvPr/>
        </p:nvSpPr>
        <p:spPr>
          <a:xfrm>
            <a:off x="502115" y="273382"/>
            <a:ext cx="5640779" cy="2677656"/>
          </a:xfrm>
          <a:prstGeom prst="rect">
            <a:avLst/>
          </a:prstGeom>
          <a:noFill/>
        </p:spPr>
        <p:txBody>
          <a:bodyPr wrap="square" rtlCol="0">
            <a:spAutoFit/>
          </a:bodyPr>
          <a:lstStyle/>
          <a:p>
            <a:r>
              <a:rPr kumimoji="1" lang="en-US" altLang="zh-HK" sz="2800" dirty="0">
                <a:ea typeface="HanziPen SC" panose="03000300000000000000" pitchFamily="66" charset="-122"/>
              </a:rPr>
              <a:t>In the evening, we were hungry so we ordered Pizza Hut.  We ordered two bowls of mushroom rice, a seafood pizza and a plate of tomato spaghetti. We watched dance show on TV when we were having dinner.</a:t>
            </a:r>
            <a:endParaRPr kumimoji="1" lang="zh-HK" altLang="en-US" sz="2800" dirty="0">
              <a:ea typeface="HanziPen SC" panose="03000300000000000000" pitchFamily="66" charset="-122"/>
            </a:endParaRPr>
          </a:p>
        </p:txBody>
      </p:sp>
      <p:pic>
        <p:nvPicPr>
          <p:cNvPr id="7" name="圖片 6">
            <a:extLst>
              <a:ext uri="{FF2B5EF4-FFF2-40B4-BE49-F238E27FC236}">
                <a16:creationId xmlns:a16="http://schemas.microsoft.com/office/drawing/2014/main" id="{D8E25208-CFD6-3A41-88C2-9EEE41470A4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rot="10800000" flipV="1">
            <a:off x="5270664" y="3056211"/>
            <a:ext cx="1650671" cy="2501436"/>
          </a:xfrm>
          <a:prstGeom prst="rect">
            <a:avLst/>
          </a:prstGeom>
        </p:spPr>
      </p:pic>
      <p:pic>
        <p:nvPicPr>
          <p:cNvPr id="8" name="圖片 7">
            <a:extLst>
              <a:ext uri="{FF2B5EF4-FFF2-40B4-BE49-F238E27FC236}">
                <a16:creationId xmlns:a16="http://schemas.microsoft.com/office/drawing/2014/main" id="{7DE26ACD-B977-3843-9C3B-110870FBBED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388427" y="3068345"/>
            <a:ext cx="1753387" cy="2477168"/>
          </a:xfrm>
          <a:prstGeom prst="rect">
            <a:avLst/>
          </a:prstGeom>
        </p:spPr>
      </p:pic>
      <p:pic>
        <p:nvPicPr>
          <p:cNvPr id="9" name="圖片 8" descr="一張含有 文字, 桌, 傢俱, 工作台 的圖片&#10;&#10;自動產生的描述">
            <a:extLst>
              <a:ext uri="{FF2B5EF4-FFF2-40B4-BE49-F238E27FC236}">
                <a16:creationId xmlns:a16="http://schemas.microsoft.com/office/drawing/2014/main" id="{B24E96FE-EDDB-E344-B6D2-661C40531E0A}"/>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3801223" y="4072313"/>
            <a:ext cx="4064000" cy="2946400"/>
          </a:xfrm>
          <a:prstGeom prst="rect">
            <a:avLst/>
          </a:prstGeom>
        </p:spPr>
      </p:pic>
      <p:pic>
        <p:nvPicPr>
          <p:cNvPr id="12" name="圖片 11" descr="一張含有 盤, 裝飾, 排列 的圖片&#10;&#10;自動產生的描述">
            <a:extLst>
              <a:ext uri="{FF2B5EF4-FFF2-40B4-BE49-F238E27FC236}">
                <a16:creationId xmlns:a16="http://schemas.microsoft.com/office/drawing/2014/main" id="{3561D008-BAD0-F247-88AF-A7C878A7918C}"/>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rot="10409282" flipV="1">
            <a:off x="5417750" y="4352399"/>
            <a:ext cx="830944" cy="511118"/>
          </a:xfrm>
          <a:prstGeom prst="rect">
            <a:avLst/>
          </a:prstGeom>
        </p:spPr>
      </p:pic>
      <p:sp>
        <p:nvSpPr>
          <p:cNvPr id="13" name="文字方塊 12">
            <a:extLst>
              <a:ext uri="{FF2B5EF4-FFF2-40B4-BE49-F238E27FC236}">
                <a16:creationId xmlns:a16="http://schemas.microsoft.com/office/drawing/2014/main" id="{5A876D98-A44F-1940-96D4-D7BCA6C522B2}"/>
              </a:ext>
            </a:extLst>
          </p:cNvPr>
          <p:cNvSpPr txBox="1"/>
          <p:nvPr/>
        </p:nvSpPr>
        <p:spPr>
          <a:xfrm>
            <a:off x="-83908192" y="9552695"/>
            <a:ext cx="3067157" cy="230832"/>
          </a:xfrm>
          <a:prstGeom prst="rect">
            <a:avLst/>
          </a:prstGeom>
          <a:noFill/>
        </p:spPr>
        <p:txBody>
          <a:bodyPr wrap="square" rtlCol="0">
            <a:spAutoFit/>
          </a:bodyPr>
          <a:lstStyle/>
          <a:p>
            <a:r>
              <a:rPr lang="zh-HK" altLang="en-US" sz="900">
                <a:hlinkClick r:id="rId9" tooltip="http://pngimg.com/download/43973"/>
              </a:rPr>
              <a:t>此相片</a:t>
            </a:r>
            <a:r>
              <a:rPr lang="zh-HK" altLang="en-US" sz="900"/>
              <a:t> (作者: 未知的作者) 已透過 </a:t>
            </a:r>
            <a:r>
              <a:rPr lang="zh-HK" altLang="en-US" sz="900">
                <a:hlinkClick r:id="rId10" tooltip="https://creativecommons.org/licenses/by-nc/3.0/"/>
              </a:rPr>
              <a:t>CC BY-NC</a:t>
            </a:r>
            <a:r>
              <a:rPr lang="zh-HK" altLang="en-US" sz="900"/>
              <a:t> 授權</a:t>
            </a:r>
          </a:p>
        </p:txBody>
      </p:sp>
      <p:pic>
        <p:nvPicPr>
          <p:cNvPr id="17" name="圖片 16" descr="一張含有 食物, 甜蜜, 義大利麵 的圖片&#10;&#10;自動產生的描述">
            <a:extLst>
              <a:ext uri="{FF2B5EF4-FFF2-40B4-BE49-F238E27FC236}">
                <a16:creationId xmlns:a16="http://schemas.microsoft.com/office/drawing/2014/main" id="{FC939CA5-2AB1-6B4A-9029-DCB0C88CD0C2}"/>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flipH="1">
            <a:off x="4539535" y="4306928"/>
            <a:ext cx="905300" cy="746090"/>
          </a:xfrm>
          <a:prstGeom prst="rect">
            <a:avLst/>
          </a:prstGeom>
        </p:spPr>
      </p:pic>
      <p:sp>
        <p:nvSpPr>
          <p:cNvPr id="18" name="文字方塊 17">
            <a:extLst>
              <a:ext uri="{FF2B5EF4-FFF2-40B4-BE49-F238E27FC236}">
                <a16:creationId xmlns:a16="http://schemas.microsoft.com/office/drawing/2014/main" id="{EC0DB784-9D8F-B144-8565-CE749D67188A}"/>
              </a:ext>
            </a:extLst>
          </p:cNvPr>
          <p:cNvSpPr txBox="1"/>
          <p:nvPr/>
        </p:nvSpPr>
        <p:spPr>
          <a:xfrm flipH="1">
            <a:off x="12846615" y="51876911"/>
            <a:ext cx="375668" cy="2585323"/>
          </a:xfrm>
          <a:prstGeom prst="rect">
            <a:avLst/>
          </a:prstGeom>
          <a:noFill/>
        </p:spPr>
        <p:txBody>
          <a:bodyPr wrap="square" rtlCol="0">
            <a:spAutoFit/>
          </a:bodyPr>
          <a:lstStyle/>
          <a:p>
            <a:r>
              <a:rPr lang="zh-HK" altLang="en-US" sz="900">
                <a:hlinkClick r:id="rId12" tooltip="http://pngimg.com/download/43797"/>
              </a:rPr>
              <a:t>此相片</a:t>
            </a:r>
            <a:r>
              <a:rPr lang="zh-HK" altLang="en-US" sz="900"/>
              <a:t> (作者: 未知的作者) 已透過 </a:t>
            </a:r>
            <a:r>
              <a:rPr lang="zh-HK" altLang="en-US" sz="900">
                <a:hlinkClick r:id="rId10" tooltip="https://creativecommons.org/licenses/by-nc/3.0/"/>
              </a:rPr>
              <a:t>CC BY-NC</a:t>
            </a:r>
            <a:r>
              <a:rPr lang="zh-HK" altLang="en-US" sz="900"/>
              <a:t> 授權</a:t>
            </a:r>
          </a:p>
        </p:txBody>
      </p:sp>
      <p:pic>
        <p:nvPicPr>
          <p:cNvPr id="22" name="圖片 21">
            <a:extLst>
              <a:ext uri="{FF2B5EF4-FFF2-40B4-BE49-F238E27FC236}">
                <a16:creationId xmlns:a16="http://schemas.microsoft.com/office/drawing/2014/main" id="{F9470B23-6ABF-9F48-B7C6-759720099057}"/>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6276507" y="3789656"/>
            <a:ext cx="839896" cy="680785"/>
          </a:xfrm>
          <a:prstGeom prst="rect">
            <a:avLst/>
          </a:prstGeom>
        </p:spPr>
      </p:pic>
      <p:sp>
        <p:nvSpPr>
          <p:cNvPr id="23" name="文字方塊 22">
            <a:extLst>
              <a:ext uri="{FF2B5EF4-FFF2-40B4-BE49-F238E27FC236}">
                <a16:creationId xmlns:a16="http://schemas.microsoft.com/office/drawing/2014/main" id="{9DA9F7AD-E401-8E45-8DD9-F642469D0404}"/>
              </a:ext>
            </a:extLst>
          </p:cNvPr>
          <p:cNvSpPr txBox="1"/>
          <p:nvPr/>
        </p:nvSpPr>
        <p:spPr>
          <a:xfrm>
            <a:off x="6276507" y="9473877"/>
            <a:ext cx="415508" cy="1892826"/>
          </a:xfrm>
          <a:prstGeom prst="rect">
            <a:avLst/>
          </a:prstGeom>
          <a:noFill/>
        </p:spPr>
        <p:txBody>
          <a:bodyPr wrap="square" rtlCol="0">
            <a:spAutoFit/>
          </a:bodyPr>
          <a:lstStyle/>
          <a:p>
            <a:r>
              <a:rPr lang="zh-HK" altLang="en-US" sz="900">
                <a:hlinkClick r:id="rId14" tooltip="http://www.pngall.com/rice-png"/>
              </a:rPr>
              <a:t>此相片</a:t>
            </a:r>
            <a:r>
              <a:rPr lang="zh-HK" altLang="en-US" sz="900"/>
              <a:t> (作者: 未知的作者) 已透過 </a:t>
            </a:r>
            <a:r>
              <a:rPr lang="zh-HK" altLang="en-US" sz="900">
                <a:hlinkClick r:id="rId10" tooltip="https://creativecommons.org/licenses/by-nc/3.0/"/>
              </a:rPr>
              <a:t>CC BY-NC</a:t>
            </a:r>
            <a:r>
              <a:rPr lang="zh-HK" altLang="en-US" sz="900"/>
              <a:t> 授權</a:t>
            </a:r>
          </a:p>
        </p:txBody>
      </p:sp>
      <p:pic>
        <p:nvPicPr>
          <p:cNvPr id="24" name="圖片 23">
            <a:extLst>
              <a:ext uri="{FF2B5EF4-FFF2-40B4-BE49-F238E27FC236}">
                <a16:creationId xmlns:a16="http://schemas.microsoft.com/office/drawing/2014/main" id="{093E507B-F378-744B-8BF0-BBC0F9B4619F}"/>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6327219" y="4228203"/>
            <a:ext cx="839896" cy="680785"/>
          </a:xfrm>
          <a:prstGeom prst="rect">
            <a:avLst/>
          </a:prstGeom>
        </p:spPr>
      </p:pic>
      <p:sp>
        <p:nvSpPr>
          <p:cNvPr id="25" name="文字方塊 24">
            <a:extLst>
              <a:ext uri="{FF2B5EF4-FFF2-40B4-BE49-F238E27FC236}">
                <a16:creationId xmlns:a16="http://schemas.microsoft.com/office/drawing/2014/main" id="{45DA4BA0-4B92-1C43-AB9D-C12B4D60BCFF}"/>
              </a:ext>
            </a:extLst>
          </p:cNvPr>
          <p:cNvSpPr txBox="1"/>
          <p:nvPr/>
        </p:nvSpPr>
        <p:spPr>
          <a:xfrm>
            <a:off x="6327219" y="9912424"/>
            <a:ext cx="415508" cy="1892826"/>
          </a:xfrm>
          <a:prstGeom prst="rect">
            <a:avLst/>
          </a:prstGeom>
          <a:noFill/>
        </p:spPr>
        <p:txBody>
          <a:bodyPr wrap="square" rtlCol="0">
            <a:spAutoFit/>
          </a:bodyPr>
          <a:lstStyle/>
          <a:p>
            <a:r>
              <a:rPr lang="zh-HK" altLang="en-US" sz="900">
                <a:hlinkClick r:id="rId14" tooltip="http://www.pngall.com/rice-png"/>
              </a:rPr>
              <a:t>此相片</a:t>
            </a:r>
            <a:r>
              <a:rPr lang="zh-HK" altLang="en-US" sz="900"/>
              <a:t> (作者: 未知的作者) 已透過 </a:t>
            </a:r>
            <a:r>
              <a:rPr lang="zh-HK" altLang="en-US" sz="900">
                <a:hlinkClick r:id="rId10" tooltip="https://creativecommons.org/licenses/by-nc/3.0/"/>
              </a:rPr>
              <a:t>CC BY-NC</a:t>
            </a:r>
            <a:r>
              <a:rPr lang="zh-HK" altLang="en-US" sz="900"/>
              <a:t> 授權</a:t>
            </a:r>
          </a:p>
        </p:txBody>
      </p:sp>
      <p:pic>
        <p:nvPicPr>
          <p:cNvPr id="26" name="圖片 25" descr="一張含有 向量圖形 的圖片&#10;&#10;自動產生的描述">
            <a:extLst>
              <a:ext uri="{FF2B5EF4-FFF2-40B4-BE49-F238E27FC236}">
                <a16:creationId xmlns:a16="http://schemas.microsoft.com/office/drawing/2014/main" id="{2D1B9D19-033B-C54A-B991-2EC5DAC8C6BC}"/>
              </a:ext>
            </a:extLst>
          </p:cNvPr>
          <p:cNvPicPr>
            <a:picLocks noChangeAspect="1"/>
          </p:cNvPicPr>
          <p:nvPr/>
        </p:nvPicPr>
        <p:blipFill>
          <a:blip r:embed="rId15">
            <a:extLst>
              <a:ext uri="{837473B0-CC2E-450A-ABE3-18F120FF3D39}">
                <a1611:picAttrSrcUrl xmlns:a1611="http://schemas.microsoft.com/office/drawing/2016/11/main" r:id="rId16"/>
              </a:ext>
            </a:extLst>
          </a:blip>
          <a:stretch>
            <a:fillRect/>
          </a:stretch>
        </p:blipFill>
        <p:spPr>
          <a:xfrm flipH="1">
            <a:off x="6949486" y="4181959"/>
            <a:ext cx="1266948" cy="2398954"/>
          </a:xfrm>
          <a:prstGeom prst="rect">
            <a:avLst/>
          </a:prstGeom>
        </p:spPr>
      </p:pic>
      <p:pic>
        <p:nvPicPr>
          <p:cNvPr id="28" name="圖片 27">
            <a:extLst>
              <a:ext uri="{FF2B5EF4-FFF2-40B4-BE49-F238E27FC236}">
                <a16:creationId xmlns:a16="http://schemas.microsoft.com/office/drawing/2014/main" id="{B1DFE482-AD16-A548-82CD-4042E875E1A8}"/>
              </a:ext>
            </a:extLst>
          </p:cNvPr>
          <p:cNvPicPr>
            <a:picLocks noChangeAspect="1"/>
          </p:cNvPicPr>
          <p:nvPr/>
        </p:nvPicPr>
        <p:blipFill>
          <a:blip r:embed="rId17">
            <a:extLst>
              <a:ext uri="{837473B0-CC2E-450A-ABE3-18F120FF3D39}">
                <a1611:picAttrSrcUrl xmlns:a1611="http://schemas.microsoft.com/office/drawing/2016/11/main" r:id="rId18"/>
              </a:ext>
            </a:extLst>
          </a:blip>
          <a:stretch>
            <a:fillRect/>
          </a:stretch>
        </p:blipFill>
        <p:spPr>
          <a:xfrm>
            <a:off x="9504830" y="760021"/>
            <a:ext cx="862696" cy="912906"/>
          </a:xfrm>
          <a:prstGeom prst="rect">
            <a:avLst/>
          </a:prstGeom>
        </p:spPr>
      </p:pic>
      <p:pic>
        <p:nvPicPr>
          <p:cNvPr id="30" name="圖片 29">
            <a:extLst>
              <a:ext uri="{FF2B5EF4-FFF2-40B4-BE49-F238E27FC236}">
                <a16:creationId xmlns:a16="http://schemas.microsoft.com/office/drawing/2014/main" id="{9C00D00B-9402-3643-B3CB-C88A1E14DA95}"/>
              </a:ext>
            </a:extLst>
          </p:cNvPr>
          <p:cNvPicPr>
            <a:picLocks noChangeAspect="1"/>
          </p:cNvPicPr>
          <p:nvPr/>
        </p:nvPicPr>
        <p:blipFill>
          <a:blip r:embed="rId19">
            <a:extLst>
              <a:ext uri="{837473B0-CC2E-450A-ABE3-18F120FF3D39}">
                <a1611:picAttrSrcUrl xmlns:a1611="http://schemas.microsoft.com/office/drawing/2016/11/main" r:id="rId20"/>
              </a:ext>
            </a:extLst>
          </a:blip>
          <a:stretch>
            <a:fillRect/>
          </a:stretch>
        </p:blipFill>
        <p:spPr>
          <a:xfrm>
            <a:off x="7903324" y="806516"/>
            <a:ext cx="2337715" cy="1378278"/>
          </a:xfrm>
          <a:prstGeom prst="rect">
            <a:avLst/>
          </a:prstGeom>
        </p:spPr>
      </p:pic>
      <p:pic>
        <p:nvPicPr>
          <p:cNvPr id="31" name="圖片 30">
            <a:extLst>
              <a:ext uri="{FF2B5EF4-FFF2-40B4-BE49-F238E27FC236}">
                <a16:creationId xmlns:a16="http://schemas.microsoft.com/office/drawing/2014/main" id="{23C9D670-78C7-254A-A051-82973D323A64}"/>
              </a:ext>
            </a:extLst>
          </p:cNvPr>
          <p:cNvPicPr>
            <a:picLocks noChangeAspect="1"/>
          </p:cNvPicPr>
          <p:nvPr/>
        </p:nvPicPr>
        <p:blipFill>
          <a:blip r:embed="rId19">
            <a:extLst>
              <a:ext uri="{837473B0-CC2E-450A-ABE3-18F120FF3D39}">
                <a1611:picAttrSrcUrl xmlns:a1611="http://schemas.microsoft.com/office/drawing/2016/11/main" r:id="rId20"/>
              </a:ext>
            </a:extLst>
          </a:blip>
          <a:stretch>
            <a:fillRect/>
          </a:stretch>
        </p:blipFill>
        <p:spPr>
          <a:xfrm>
            <a:off x="6562325" y="740020"/>
            <a:ext cx="2337715" cy="1378278"/>
          </a:xfrm>
          <a:prstGeom prst="rect">
            <a:avLst/>
          </a:prstGeom>
        </p:spPr>
      </p:pic>
    </p:spTree>
    <p:extLst>
      <p:ext uri="{BB962C8B-B14F-4D97-AF65-F5344CB8AC3E}">
        <p14:creationId xmlns:p14="http://schemas.microsoft.com/office/powerpoint/2010/main" val="5936760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72E63CAF-BFCA-D74C-97D5-361E861F21BC}"/>
              </a:ext>
            </a:extLst>
          </p:cNvPr>
          <p:cNvSpPr txBox="1"/>
          <p:nvPr/>
        </p:nvSpPr>
        <p:spPr>
          <a:xfrm>
            <a:off x="437574" y="915347"/>
            <a:ext cx="11297226" cy="2677656"/>
          </a:xfrm>
          <a:prstGeom prst="rect">
            <a:avLst/>
          </a:prstGeom>
          <a:noFill/>
        </p:spPr>
        <p:txBody>
          <a:bodyPr wrap="square" rtlCol="0">
            <a:spAutoFit/>
          </a:bodyPr>
          <a:lstStyle/>
          <a:p>
            <a:r>
              <a:rPr kumimoji="1" lang="en-US" altLang="zh-HK" sz="2800" dirty="0">
                <a:latin typeface="Chalkboard SE" panose="03050602040202020205" pitchFamily="66" charset="0"/>
                <a:ea typeface="Yuanti SC" panose="02010600040101010101" pitchFamily="2" charset="-122"/>
              </a:rPr>
              <a:t>Sunday 18</a:t>
            </a:r>
            <a:r>
              <a:rPr kumimoji="1" lang="en-US" altLang="zh-HK" sz="2800" baseline="30000" dirty="0">
                <a:latin typeface="Chalkboard SE" panose="03050602040202020205" pitchFamily="66" charset="0"/>
                <a:ea typeface="Yuanti SC" panose="02010600040101010101" pitchFamily="2" charset="-122"/>
              </a:rPr>
              <a:t>th</a:t>
            </a:r>
            <a:r>
              <a:rPr kumimoji="1" lang="en-US" altLang="zh-HK" sz="2800" dirty="0">
                <a:latin typeface="Chalkboard SE" panose="03050602040202020205" pitchFamily="66" charset="0"/>
                <a:ea typeface="Yuanti SC" panose="02010600040101010101" pitchFamily="2" charset="-122"/>
              </a:rPr>
              <a:t> March      Sunny</a:t>
            </a:r>
          </a:p>
          <a:p>
            <a:endParaRPr kumimoji="1" lang="en-US" altLang="zh-HK" sz="2800" dirty="0">
              <a:latin typeface="Chalkboard SE" panose="03050602040202020205" pitchFamily="66" charset="0"/>
              <a:ea typeface="Yuanti SC" panose="02010600040101010101" pitchFamily="2" charset="-122"/>
            </a:endParaRPr>
          </a:p>
          <a:p>
            <a:r>
              <a:rPr kumimoji="1" lang="en-US" altLang="zh-HK" sz="2800" dirty="0">
                <a:latin typeface="Chalkboard SE" panose="03050602040202020205" pitchFamily="66" charset="0"/>
                <a:ea typeface="Yuanti SC" panose="02010600040101010101" pitchFamily="2" charset="-122"/>
              </a:rPr>
              <a:t>     I got up early in the morning. My two friends were sleepy so I let them sleep until ten o’clock. I cooked breakfast. We ate ham and cheese sandwiches for breakfast. They were delicious! Then, we watched our </a:t>
            </a:r>
            <a:r>
              <a:rPr kumimoji="1" lang="en-US" altLang="zh-HK" sz="2800" dirty="0" err="1">
                <a:latin typeface="Chalkboard SE" panose="03050602040202020205" pitchFamily="66" charset="0"/>
                <a:ea typeface="Yuanti SC" panose="02010600040101010101" pitchFamily="2" charset="-122"/>
              </a:rPr>
              <a:t>favourite</a:t>
            </a:r>
            <a:r>
              <a:rPr kumimoji="1" lang="en-US" altLang="zh-HK" sz="2800" dirty="0">
                <a:latin typeface="Chalkboard SE" panose="03050602040202020205" pitchFamily="66" charset="0"/>
                <a:ea typeface="Yuanti SC" panose="02010600040101010101" pitchFamily="2" charset="-122"/>
              </a:rPr>
              <a:t> cartoons after breakfast.</a:t>
            </a:r>
            <a:endParaRPr kumimoji="1" lang="zh-HK" altLang="en-US" sz="2800" dirty="0">
              <a:latin typeface="Chalkboard SE" panose="03050602040202020205" pitchFamily="66" charset="0"/>
              <a:ea typeface="Yuanti SC" panose="02010600040101010101" pitchFamily="2" charset="-122"/>
            </a:endParaRPr>
          </a:p>
        </p:txBody>
      </p:sp>
      <p:pic>
        <p:nvPicPr>
          <p:cNvPr id="4" name="圖片 3">
            <a:extLst>
              <a:ext uri="{FF2B5EF4-FFF2-40B4-BE49-F238E27FC236}">
                <a16:creationId xmlns:a16="http://schemas.microsoft.com/office/drawing/2014/main" id="{6A204217-2935-E04C-8EEB-66B843333AC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flipH="1" flipV="1">
            <a:off x="4782356" y="836627"/>
            <a:ext cx="626045" cy="626045"/>
          </a:xfrm>
          <a:prstGeom prst="rect">
            <a:avLst/>
          </a:prstGeom>
        </p:spPr>
      </p:pic>
      <p:pic>
        <p:nvPicPr>
          <p:cNvPr id="7" name="圖片 6" descr="一張含有 向量圖形 的圖片&#10;&#10;自動產生的描述">
            <a:extLst>
              <a:ext uri="{FF2B5EF4-FFF2-40B4-BE49-F238E27FC236}">
                <a16:creationId xmlns:a16="http://schemas.microsoft.com/office/drawing/2014/main" id="{C3679EAD-B551-C648-983D-8E7209D35352}"/>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rot="297209" flipH="1">
            <a:off x="4467538" y="3758192"/>
            <a:ext cx="1255682" cy="2377622"/>
          </a:xfrm>
          <a:prstGeom prst="rect">
            <a:avLst/>
          </a:prstGeom>
        </p:spPr>
      </p:pic>
      <p:pic>
        <p:nvPicPr>
          <p:cNvPr id="12" name="圖片 11" descr="一張含有 文字, 玩具 的圖片&#10;&#10;自動產生的描述">
            <a:extLst>
              <a:ext uri="{FF2B5EF4-FFF2-40B4-BE49-F238E27FC236}">
                <a16:creationId xmlns:a16="http://schemas.microsoft.com/office/drawing/2014/main" id="{727E6A88-901D-EE40-95C0-2819FE21B5D0}"/>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6678628" y="3898332"/>
            <a:ext cx="4510076" cy="2235514"/>
          </a:xfrm>
          <a:prstGeom prst="rect">
            <a:avLst/>
          </a:prstGeom>
        </p:spPr>
      </p:pic>
      <p:pic>
        <p:nvPicPr>
          <p:cNvPr id="14" name="圖片 13">
            <a:extLst>
              <a:ext uri="{FF2B5EF4-FFF2-40B4-BE49-F238E27FC236}">
                <a16:creationId xmlns:a16="http://schemas.microsoft.com/office/drawing/2014/main" id="{BAE4F1C1-5F92-124C-8CC2-D2CFADE7C552}"/>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rot="6793503" flipV="1">
            <a:off x="8629686" y="3662502"/>
            <a:ext cx="1162018" cy="1886379"/>
          </a:xfrm>
          <a:prstGeom prst="rect">
            <a:avLst/>
          </a:prstGeom>
        </p:spPr>
      </p:pic>
      <p:pic>
        <p:nvPicPr>
          <p:cNvPr id="15" name="圖片 14">
            <a:extLst>
              <a:ext uri="{FF2B5EF4-FFF2-40B4-BE49-F238E27FC236}">
                <a16:creationId xmlns:a16="http://schemas.microsoft.com/office/drawing/2014/main" id="{2198DA13-3A37-F142-B717-BF5A5E685368}"/>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rot="16574832">
            <a:off x="7758072" y="4102266"/>
            <a:ext cx="1293643" cy="1827646"/>
          </a:xfrm>
          <a:prstGeom prst="rect">
            <a:avLst/>
          </a:prstGeom>
        </p:spPr>
      </p:pic>
      <p:pic>
        <p:nvPicPr>
          <p:cNvPr id="19" name="圖片 18" descr="一張含有 櫃子, 室內, 廚房, 爐具 的圖片&#10;&#10;自動產生的描述">
            <a:extLst>
              <a:ext uri="{FF2B5EF4-FFF2-40B4-BE49-F238E27FC236}">
                <a16:creationId xmlns:a16="http://schemas.microsoft.com/office/drawing/2014/main" id="{1EDC8EB0-DD06-FB40-9348-2A3E43BB358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2361" l="9947" r="89920">
                        <a14:foregroundMark x1="17905" y1="85139" x2="25597" y2="92083"/>
                        <a14:foregroundMark x1="25597" y1="92083" x2="35809" y2="91250"/>
                        <a14:foregroundMark x1="35809" y1="91250" x2="57427" y2="92500"/>
                        <a14:foregroundMark x1="57427" y1="92500" x2="69363" y2="92222"/>
                        <a14:foregroundMark x1="69363" y1="92222" x2="79443" y2="92361"/>
                        <a14:foregroundMark x1="79443" y1="92361" x2="70027" y2="87917"/>
                        <a14:foregroundMark x1="70027" y1="87917" x2="26923" y2="90000"/>
                        <a14:foregroundMark x1="26923" y1="90000" x2="20027" y2="85972"/>
                        <a14:foregroundMark x1="61141" y1="17361" x2="71883" y2="18611"/>
                        <a14:foregroundMark x1="71883" y1="18611" x2="69894" y2="19861"/>
                      </a14:backgroundRemoval>
                    </a14:imgEffect>
                  </a14:imgLayer>
                </a14:imgProps>
              </a:ext>
              <a:ext uri="{837473B0-CC2E-450A-ABE3-18F120FF3D39}">
                <a1611:picAttrSrcUrl xmlns:a1611="http://schemas.microsoft.com/office/drawing/2016/11/main" r:id="rId14"/>
              </a:ext>
            </a:extLst>
          </a:blip>
          <a:stretch>
            <a:fillRect/>
          </a:stretch>
        </p:blipFill>
        <p:spPr>
          <a:xfrm>
            <a:off x="1545396" y="4073470"/>
            <a:ext cx="2433813" cy="2324065"/>
          </a:xfrm>
          <a:prstGeom prst="rect">
            <a:avLst/>
          </a:prstGeom>
        </p:spPr>
      </p:pic>
      <p:pic>
        <p:nvPicPr>
          <p:cNvPr id="21" name="圖片 20" descr="一張含有 杯子, 咖啡, 廚具, 花盆 的圖片&#10;&#10;自動產生的描述">
            <a:extLst>
              <a:ext uri="{FF2B5EF4-FFF2-40B4-BE49-F238E27FC236}">
                <a16:creationId xmlns:a16="http://schemas.microsoft.com/office/drawing/2014/main" id="{EA77B17A-6F88-A148-BACD-B3AAAFF9B46F}"/>
              </a:ext>
            </a:extLst>
          </p:cNvPr>
          <p:cNvPicPr>
            <a:picLocks noChangeAspect="1"/>
          </p:cNvPicPr>
          <p:nvPr/>
        </p:nvPicPr>
        <p:blipFill>
          <a:blip r:embed="rId15">
            <a:extLst>
              <a:ext uri="{837473B0-CC2E-450A-ABE3-18F120FF3D39}">
                <a1611:picAttrSrcUrl xmlns:a1611="http://schemas.microsoft.com/office/drawing/2016/11/main" r:id="rId16"/>
              </a:ext>
            </a:extLst>
          </a:blip>
          <a:stretch>
            <a:fillRect/>
          </a:stretch>
        </p:blipFill>
        <p:spPr>
          <a:xfrm>
            <a:off x="2015856" y="4007498"/>
            <a:ext cx="935213" cy="772567"/>
          </a:xfrm>
          <a:prstGeom prst="rect">
            <a:avLst/>
          </a:prstGeom>
        </p:spPr>
      </p:pic>
      <p:pic>
        <p:nvPicPr>
          <p:cNvPr id="23" name="圖片 22" descr="一張含有 廚具, 平底鍋 的圖片&#10;&#10;自動產生的描述">
            <a:extLst>
              <a:ext uri="{FF2B5EF4-FFF2-40B4-BE49-F238E27FC236}">
                <a16:creationId xmlns:a16="http://schemas.microsoft.com/office/drawing/2014/main" id="{40090139-3DC0-1B47-B296-6CC0F591C63B}"/>
              </a:ext>
            </a:extLst>
          </p:cNvPr>
          <p:cNvPicPr>
            <a:picLocks noChangeAspect="1"/>
          </p:cNvPicPr>
          <p:nvPr/>
        </p:nvPicPr>
        <p:blipFill>
          <a:blip r:embed="rId17">
            <a:extLst>
              <a:ext uri="{837473B0-CC2E-450A-ABE3-18F120FF3D39}">
                <a1611:picAttrSrcUrl xmlns:a1611="http://schemas.microsoft.com/office/drawing/2016/11/main" r:id="rId18"/>
              </a:ext>
            </a:extLst>
          </a:blip>
          <a:stretch>
            <a:fillRect/>
          </a:stretch>
        </p:blipFill>
        <p:spPr>
          <a:xfrm>
            <a:off x="3884659" y="5169295"/>
            <a:ext cx="819798" cy="819798"/>
          </a:xfrm>
          <a:prstGeom prst="rect">
            <a:avLst/>
          </a:prstGeom>
        </p:spPr>
      </p:pic>
      <p:pic>
        <p:nvPicPr>
          <p:cNvPr id="25" name="圖片 24" descr="一張含有 光 的圖片&#10;&#10;自動產生的描述">
            <a:extLst>
              <a:ext uri="{FF2B5EF4-FFF2-40B4-BE49-F238E27FC236}">
                <a16:creationId xmlns:a16="http://schemas.microsoft.com/office/drawing/2014/main" id="{500F4D28-8519-5243-8007-6546E91EA740}"/>
              </a:ext>
            </a:extLst>
          </p:cNvPr>
          <p:cNvPicPr>
            <a:picLocks noChangeAspect="1"/>
          </p:cNvPicPr>
          <p:nvPr/>
        </p:nvPicPr>
        <p:blipFill>
          <a:blip r:embed="rId19">
            <a:extLst>
              <a:ext uri="{837473B0-CC2E-450A-ABE3-18F120FF3D39}">
                <a1611:picAttrSrcUrl xmlns:a1611="http://schemas.microsoft.com/office/drawing/2016/11/main" r:id="rId20"/>
              </a:ext>
            </a:extLst>
          </a:blip>
          <a:stretch>
            <a:fillRect/>
          </a:stretch>
        </p:blipFill>
        <p:spPr>
          <a:xfrm flipH="1" flipV="1">
            <a:off x="3927125" y="5471707"/>
            <a:ext cx="508000" cy="254000"/>
          </a:xfrm>
          <a:prstGeom prst="rect">
            <a:avLst/>
          </a:prstGeom>
        </p:spPr>
      </p:pic>
      <p:pic>
        <p:nvPicPr>
          <p:cNvPr id="30" name="圖片 29" descr="一張含有 箭 的圖片&#10;&#10;自動產生的描述">
            <a:extLst>
              <a:ext uri="{FF2B5EF4-FFF2-40B4-BE49-F238E27FC236}">
                <a16:creationId xmlns:a16="http://schemas.microsoft.com/office/drawing/2014/main" id="{376F75AF-73E0-3749-9F9E-BA815D1CE337}"/>
              </a:ext>
            </a:extLst>
          </p:cNvPr>
          <p:cNvPicPr>
            <a:picLocks noChangeAspect="1"/>
          </p:cNvPicPr>
          <p:nvPr/>
        </p:nvPicPr>
        <p:blipFill>
          <a:blip r:embed="rId21">
            <a:extLst>
              <a:ext uri="{837473B0-CC2E-450A-ABE3-18F120FF3D39}">
                <a1611:picAttrSrcUrl xmlns:a1611="http://schemas.microsoft.com/office/drawing/2016/11/main" r:id="rId22"/>
              </a:ext>
            </a:extLst>
          </a:blip>
          <a:stretch>
            <a:fillRect/>
          </a:stretch>
        </p:blipFill>
        <p:spPr>
          <a:xfrm>
            <a:off x="2820057" y="4392152"/>
            <a:ext cx="640457" cy="320229"/>
          </a:xfrm>
          <a:prstGeom prst="rect">
            <a:avLst/>
          </a:prstGeom>
        </p:spPr>
      </p:pic>
      <p:pic>
        <p:nvPicPr>
          <p:cNvPr id="31" name="圖片 30" descr="一張含有 食物, 零食, 三明治, 割 的圖片&#10;&#10;自動產生的描述">
            <a:extLst>
              <a:ext uri="{FF2B5EF4-FFF2-40B4-BE49-F238E27FC236}">
                <a16:creationId xmlns:a16="http://schemas.microsoft.com/office/drawing/2014/main" id="{1462C85A-5B0A-194B-9CF6-22418737B9F1}"/>
              </a:ext>
            </a:extLst>
          </p:cNvPr>
          <p:cNvPicPr>
            <a:picLocks noChangeAspect="1"/>
          </p:cNvPicPr>
          <p:nvPr/>
        </p:nvPicPr>
        <p:blipFill>
          <a:blip r:embed="rId23">
            <a:extLst>
              <a:ext uri="{837473B0-CC2E-450A-ABE3-18F120FF3D39}">
                <a1611:picAttrSrcUrl xmlns:a1611="http://schemas.microsoft.com/office/drawing/2016/11/main" r:id="rId24"/>
              </a:ext>
            </a:extLst>
          </a:blip>
          <a:stretch>
            <a:fillRect/>
          </a:stretch>
        </p:blipFill>
        <p:spPr>
          <a:xfrm>
            <a:off x="2861495" y="4285906"/>
            <a:ext cx="522049" cy="388404"/>
          </a:xfrm>
          <a:prstGeom prst="rect">
            <a:avLst/>
          </a:prstGeom>
        </p:spPr>
      </p:pic>
    </p:spTree>
    <p:extLst>
      <p:ext uri="{BB962C8B-B14F-4D97-AF65-F5344CB8AC3E}">
        <p14:creationId xmlns:p14="http://schemas.microsoft.com/office/powerpoint/2010/main" val="40878221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1F08A3ED-84ED-6146-8A7A-FA8A7307D906}"/>
              </a:ext>
            </a:extLst>
          </p:cNvPr>
          <p:cNvSpPr txBox="1"/>
          <p:nvPr/>
        </p:nvSpPr>
        <p:spPr>
          <a:xfrm>
            <a:off x="97971" y="194800"/>
            <a:ext cx="7358743" cy="2092881"/>
          </a:xfrm>
          <a:prstGeom prst="rect">
            <a:avLst/>
          </a:prstGeom>
          <a:noFill/>
        </p:spPr>
        <p:txBody>
          <a:bodyPr wrap="square" rtlCol="0">
            <a:spAutoFit/>
          </a:bodyPr>
          <a:lstStyle/>
          <a:p>
            <a:r>
              <a:rPr kumimoji="1" lang="en-US" altLang="zh-HK" sz="2600" dirty="0">
                <a:ea typeface="Microsoft JhengHei" panose="020B0604030504040204" pitchFamily="34" charset="-120"/>
              </a:rPr>
              <a:t>In the afternoon, we went to Disneyland. We arrived at the castle at three o’clock. Then, we had afternoon tea. We went on many rides like Dumbo, Grizzly Roller Coaster and Small World. We left at six o’clock in the evening. </a:t>
            </a:r>
            <a:endParaRPr kumimoji="1" lang="zh-HK" altLang="en-US" sz="2600" dirty="0">
              <a:ea typeface="Microsoft JhengHei" panose="020B0604030504040204" pitchFamily="34" charset="-120"/>
            </a:endParaRPr>
          </a:p>
        </p:txBody>
      </p:sp>
      <p:pic>
        <p:nvPicPr>
          <p:cNvPr id="4" name="圖片 3">
            <a:extLst>
              <a:ext uri="{FF2B5EF4-FFF2-40B4-BE49-F238E27FC236}">
                <a16:creationId xmlns:a16="http://schemas.microsoft.com/office/drawing/2014/main" id="{FE03C8E7-249D-3344-9DC6-AA9620C4642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456714" y="0"/>
            <a:ext cx="4794604" cy="2492828"/>
          </a:xfrm>
          <a:prstGeom prst="rect">
            <a:avLst/>
          </a:prstGeom>
        </p:spPr>
      </p:pic>
      <p:pic>
        <p:nvPicPr>
          <p:cNvPr id="6" name="圖片 5">
            <a:extLst>
              <a:ext uri="{FF2B5EF4-FFF2-40B4-BE49-F238E27FC236}">
                <a16:creationId xmlns:a16="http://schemas.microsoft.com/office/drawing/2014/main" id="{47E2213F-5065-204A-90D6-C4583F470396}"/>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329730" y="2178785"/>
            <a:ext cx="254334" cy="359321"/>
          </a:xfrm>
          <a:prstGeom prst="rect">
            <a:avLst/>
          </a:prstGeom>
        </p:spPr>
      </p:pic>
      <p:pic>
        <p:nvPicPr>
          <p:cNvPr id="7" name="圖片 6">
            <a:extLst>
              <a:ext uri="{FF2B5EF4-FFF2-40B4-BE49-F238E27FC236}">
                <a16:creationId xmlns:a16="http://schemas.microsoft.com/office/drawing/2014/main" id="{E1518F6F-F8E6-AD4E-A1FF-584736133C96}"/>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rot="10800000" flipH="1" flipV="1">
            <a:off x="9822148" y="2154067"/>
            <a:ext cx="221025" cy="358805"/>
          </a:xfrm>
          <a:prstGeom prst="rect">
            <a:avLst/>
          </a:prstGeom>
        </p:spPr>
      </p:pic>
      <p:pic>
        <p:nvPicPr>
          <p:cNvPr id="9" name="圖片 8" descr="一張含有 向量圖形 的圖片&#10;&#10;自動產生的描述">
            <a:extLst>
              <a:ext uri="{FF2B5EF4-FFF2-40B4-BE49-F238E27FC236}">
                <a16:creationId xmlns:a16="http://schemas.microsoft.com/office/drawing/2014/main" id="{99577806-2A12-5E4F-8F20-DD98BE703A48}"/>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9584064" y="2084175"/>
            <a:ext cx="182242" cy="345074"/>
          </a:xfrm>
          <a:prstGeom prst="rect">
            <a:avLst/>
          </a:prstGeom>
        </p:spPr>
      </p:pic>
      <p:pic>
        <p:nvPicPr>
          <p:cNvPr id="10" name="圖片 9" descr="一張含有 向量圖形 的圖片&#10;&#10;自動產生的描述">
            <a:extLst>
              <a:ext uri="{FF2B5EF4-FFF2-40B4-BE49-F238E27FC236}">
                <a16:creationId xmlns:a16="http://schemas.microsoft.com/office/drawing/2014/main" id="{823306A2-81E8-5644-9A92-C459724B5A37}"/>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6546943" y="2581874"/>
            <a:ext cx="2211620" cy="4187688"/>
          </a:xfrm>
          <a:prstGeom prst="rect">
            <a:avLst/>
          </a:prstGeom>
        </p:spPr>
      </p:pic>
      <p:pic>
        <p:nvPicPr>
          <p:cNvPr id="11" name="圖片 10">
            <a:extLst>
              <a:ext uri="{FF2B5EF4-FFF2-40B4-BE49-F238E27FC236}">
                <a16:creationId xmlns:a16="http://schemas.microsoft.com/office/drawing/2014/main" id="{216F26DE-8CE4-3441-9569-A674A874965C}"/>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147187" y="2351516"/>
            <a:ext cx="2429334" cy="3432143"/>
          </a:xfrm>
          <a:prstGeom prst="rect">
            <a:avLst/>
          </a:prstGeom>
        </p:spPr>
      </p:pic>
      <p:pic>
        <p:nvPicPr>
          <p:cNvPr id="12" name="圖片 11">
            <a:extLst>
              <a:ext uri="{FF2B5EF4-FFF2-40B4-BE49-F238E27FC236}">
                <a16:creationId xmlns:a16="http://schemas.microsoft.com/office/drawing/2014/main" id="{21E41830-20CA-FF48-AF18-757619883704}"/>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rot="10800000" flipH="1" flipV="1">
            <a:off x="2195501" y="2538106"/>
            <a:ext cx="2514854" cy="4082535"/>
          </a:xfrm>
          <a:prstGeom prst="rect">
            <a:avLst/>
          </a:prstGeom>
        </p:spPr>
      </p:pic>
      <p:pic>
        <p:nvPicPr>
          <p:cNvPr id="14" name="圖片 13" descr="一張含有 牆, 傢俱, 室內, 桌 的圖片&#10;&#10;自動產生的描述">
            <a:extLst>
              <a:ext uri="{FF2B5EF4-FFF2-40B4-BE49-F238E27FC236}">
                <a16:creationId xmlns:a16="http://schemas.microsoft.com/office/drawing/2014/main" id="{7F99E35B-AEC8-CD46-8F92-10F072BB7C39}"/>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837473B0-CC2E-450A-ABE3-18F120FF3D39}">
                <a1611:picAttrSrcUrl xmlns:a1611="http://schemas.microsoft.com/office/drawing/2016/11/main" r:id="rId12"/>
              </a:ext>
            </a:extLst>
          </a:blip>
          <a:stretch>
            <a:fillRect/>
          </a:stretch>
        </p:blipFill>
        <p:spPr>
          <a:xfrm>
            <a:off x="3819074" y="3580469"/>
            <a:ext cx="3429673" cy="4668166"/>
          </a:xfrm>
          <a:prstGeom prst="rect">
            <a:avLst/>
          </a:prstGeom>
        </p:spPr>
      </p:pic>
      <p:pic>
        <p:nvPicPr>
          <p:cNvPr id="16" name="圖片 15" descr="一張含有 杯子, 咖啡, 桌, 室內 的圖片&#10;&#10;自動產生的描述">
            <a:extLst>
              <a:ext uri="{FF2B5EF4-FFF2-40B4-BE49-F238E27FC236}">
                <a16:creationId xmlns:a16="http://schemas.microsoft.com/office/drawing/2014/main" id="{4911126B-38D7-CC4D-AC7A-872922A148D0}"/>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4364901" y="3580469"/>
            <a:ext cx="869840" cy="1233045"/>
          </a:xfrm>
          <a:prstGeom prst="rect">
            <a:avLst/>
          </a:prstGeom>
        </p:spPr>
      </p:pic>
      <p:pic>
        <p:nvPicPr>
          <p:cNvPr id="17" name="圖片 16" descr="一張含有 杯子, 咖啡, 桌, 室內 的圖片&#10;&#10;自動產生的描述">
            <a:extLst>
              <a:ext uri="{FF2B5EF4-FFF2-40B4-BE49-F238E27FC236}">
                <a16:creationId xmlns:a16="http://schemas.microsoft.com/office/drawing/2014/main" id="{9000A5F7-5B18-4143-B7B8-61B8A04E714C}"/>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5165260" y="3273861"/>
            <a:ext cx="869840" cy="1233045"/>
          </a:xfrm>
          <a:prstGeom prst="rect">
            <a:avLst/>
          </a:prstGeom>
        </p:spPr>
      </p:pic>
      <p:pic>
        <p:nvPicPr>
          <p:cNvPr id="18" name="圖片 17" descr="一張含有 杯子, 咖啡, 桌, 室內 的圖片&#10;&#10;自動產生的描述">
            <a:extLst>
              <a:ext uri="{FF2B5EF4-FFF2-40B4-BE49-F238E27FC236}">
                <a16:creationId xmlns:a16="http://schemas.microsoft.com/office/drawing/2014/main" id="{F346BEE0-0A8B-1341-98E7-68E8578AA398}"/>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5965619" y="3502515"/>
            <a:ext cx="869840" cy="1233045"/>
          </a:xfrm>
          <a:prstGeom prst="rect">
            <a:avLst/>
          </a:prstGeom>
        </p:spPr>
      </p:pic>
      <p:pic>
        <p:nvPicPr>
          <p:cNvPr id="20" name="圖片 19" descr="一張含有 文字 的圖片&#10;&#10;自動產生的描述">
            <a:extLst>
              <a:ext uri="{FF2B5EF4-FFF2-40B4-BE49-F238E27FC236}">
                <a16:creationId xmlns:a16="http://schemas.microsoft.com/office/drawing/2014/main" id="{2B4BDB8F-AB5E-EA48-9775-DA32D1736328}"/>
              </a:ext>
            </a:extLst>
          </p:cNvPr>
          <p:cNvPicPr>
            <a:picLocks noChangeAspect="1"/>
          </p:cNvPicPr>
          <p:nvPr/>
        </p:nvPicPr>
        <p:blipFill>
          <a:blip r:embed="rId15">
            <a:extLst>
              <a:ext uri="{837473B0-CC2E-450A-ABE3-18F120FF3D39}">
                <a1611:picAttrSrcUrl xmlns:a1611="http://schemas.microsoft.com/office/drawing/2016/11/main" r:id="rId16"/>
              </a:ext>
            </a:extLst>
          </a:blip>
          <a:stretch>
            <a:fillRect/>
          </a:stretch>
        </p:blipFill>
        <p:spPr>
          <a:xfrm>
            <a:off x="4706947" y="3826250"/>
            <a:ext cx="1791599" cy="1194399"/>
          </a:xfrm>
          <a:prstGeom prst="rect">
            <a:avLst/>
          </a:prstGeom>
        </p:spPr>
      </p:pic>
    </p:spTree>
    <p:extLst>
      <p:ext uri="{BB962C8B-B14F-4D97-AF65-F5344CB8AC3E}">
        <p14:creationId xmlns:p14="http://schemas.microsoft.com/office/powerpoint/2010/main" val="36771399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7374828-ECF6-2844-877F-128807090EA3}"/>
              </a:ext>
            </a:extLst>
          </p:cNvPr>
          <p:cNvSpPr txBox="1"/>
          <p:nvPr/>
        </p:nvSpPr>
        <p:spPr>
          <a:xfrm>
            <a:off x="329847" y="2462240"/>
            <a:ext cx="6331211" cy="1815882"/>
          </a:xfrm>
          <a:prstGeom prst="rect">
            <a:avLst/>
          </a:prstGeom>
          <a:noFill/>
        </p:spPr>
        <p:txBody>
          <a:bodyPr wrap="square" rtlCol="0">
            <a:spAutoFit/>
          </a:bodyPr>
          <a:lstStyle/>
          <a:p>
            <a:r>
              <a:rPr kumimoji="1" lang="en-US" altLang="zh-HK" sz="2800" dirty="0">
                <a:ea typeface="Xingkai SC Light" panose="02010600040101010101" pitchFamily="2" charset="-122"/>
              </a:rPr>
              <a:t>In the evening, I drew a </a:t>
            </a:r>
            <a:r>
              <a:rPr kumimoji="1" lang="en-GB" altLang="zh-HK" sz="2800" dirty="0">
                <a:ea typeface="Xingkai SC Light" panose="02010600040101010101" pitchFamily="2" charset="-122"/>
              </a:rPr>
              <a:t>beautiful picture. We tidied May’s bedroom because it was messy. After that, I was tired so I didn’t play Rummikub with Bear Bear and Kelly.</a:t>
            </a:r>
            <a:endParaRPr kumimoji="1" lang="zh-HK" altLang="en-US" sz="2800" dirty="0">
              <a:ea typeface="Xingkai SC Light" panose="02010600040101010101" pitchFamily="2" charset="-122"/>
            </a:endParaRPr>
          </a:p>
        </p:txBody>
      </p:sp>
      <p:pic>
        <p:nvPicPr>
          <p:cNvPr id="5" name="圖片 4" descr="一張含有 文字, 室內, 架子, 木製的 的圖片&#10;&#10;自動產生的描述">
            <a:extLst>
              <a:ext uri="{FF2B5EF4-FFF2-40B4-BE49-F238E27FC236}">
                <a16:creationId xmlns:a16="http://schemas.microsoft.com/office/drawing/2014/main" id="{CCEFC2FD-1683-6A43-A690-6ECCBC57DE3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6" b="89733" l="5957" r="89844">
                        <a14:foregroundMark x1="13672" y1="25598" x2="13672" y2="25598"/>
                        <a14:foregroundMark x1="12402" y1="23769" x2="14063" y2="23207"/>
                        <a14:foregroundMark x1="8398" y1="19691" x2="11230" y2="41772"/>
                        <a14:foregroundMark x1="11230" y1="41772" x2="8984" y2="19128"/>
                        <a14:foregroundMark x1="8984" y1="19128" x2="9570" y2="19691"/>
                        <a14:foregroundMark x1="9570" y1="51477" x2="8203" y2="74121"/>
                        <a14:foregroundMark x1="8203" y1="74121" x2="6543" y2="51477"/>
                        <a14:foregroundMark x1="6543" y1="51477" x2="10254" y2="74121"/>
                        <a14:foregroundMark x1="10254" y1="74121" x2="5957" y2="70183"/>
                        <a14:foregroundMark x1="6348" y1="68495" x2="6738" y2="75527"/>
                        <a14:foregroundMark x1="82227" y1="53727" x2="87598" y2="59634"/>
                      </a14:backgroundRemoval>
                    </a14:imgEffect>
                  </a14:imgLayer>
                </a14:imgProps>
              </a:ext>
              <a:ext uri="{837473B0-CC2E-450A-ABE3-18F120FF3D39}">
                <a1611:picAttrSrcUrl xmlns:a1611="http://schemas.microsoft.com/office/drawing/2016/11/main" r:id="rId4"/>
              </a:ext>
            </a:extLst>
          </a:blip>
          <a:stretch>
            <a:fillRect/>
          </a:stretch>
        </p:blipFill>
        <p:spPr>
          <a:xfrm>
            <a:off x="5518150" y="388560"/>
            <a:ext cx="3111500" cy="2159000"/>
          </a:xfrm>
          <a:prstGeom prst="rect">
            <a:avLst/>
          </a:prstGeom>
        </p:spPr>
      </p:pic>
      <p:pic>
        <p:nvPicPr>
          <p:cNvPr id="7" name="圖片 6" descr="一張含有 向量圖形 的圖片&#10;&#10;自動產生的描述">
            <a:extLst>
              <a:ext uri="{FF2B5EF4-FFF2-40B4-BE49-F238E27FC236}">
                <a16:creationId xmlns:a16="http://schemas.microsoft.com/office/drawing/2014/main" id="{B79BD376-BBDA-6147-89A2-D85D4216BF0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297209" flipH="1">
            <a:off x="6805602" y="2283182"/>
            <a:ext cx="2165536" cy="4100422"/>
          </a:xfrm>
          <a:prstGeom prst="rect">
            <a:avLst/>
          </a:prstGeom>
        </p:spPr>
      </p:pic>
      <p:pic>
        <p:nvPicPr>
          <p:cNvPr id="9" name="圖片 8" descr="一張含有 箭 的圖片&#10;&#10;自動產生的描述">
            <a:extLst>
              <a:ext uri="{FF2B5EF4-FFF2-40B4-BE49-F238E27FC236}">
                <a16:creationId xmlns:a16="http://schemas.microsoft.com/office/drawing/2014/main" id="{B4902BE7-BB30-CC47-8CA4-FCACFEA3C1FF}"/>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rot="19525866" flipH="1">
            <a:off x="6648224" y="4495023"/>
            <a:ext cx="762000" cy="1324404"/>
          </a:xfrm>
          <a:prstGeom prst="rect">
            <a:avLst/>
          </a:prstGeom>
        </p:spPr>
      </p:pic>
      <p:pic>
        <p:nvPicPr>
          <p:cNvPr id="16" name="圖片 15" descr="一張含有 文字, 文件夾, 信箋, 外殼 的圖片&#10;&#10;自動產生的描述">
            <a:extLst>
              <a:ext uri="{FF2B5EF4-FFF2-40B4-BE49-F238E27FC236}">
                <a16:creationId xmlns:a16="http://schemas.microsoft.com/office/drawing/2014/main" id="{30B8DE34-6345-9E49-9898-92CD978073A7}"/>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rot="13374174">
            <a:off x="8173259" y="5000190"/>
            <a:ext cx="912780" cy="654159"/>
          </a:xfrm>
          <a:prstGeom prst="rect">
            <a:avLst/>
          </a:prstGeom>
        </p:spPr>
      </p:pic>
      <p:pic>
        <p:nvPicPr>
          <p:cNvPr id="18" name="圖片 17" descr="一張含有 傢俱, 桌, 蝸形腿臺桌, 支架 的圖片&#10;&#10;自動產生的描述">
            <a:extLst>
              <a:ext uri="{FF2B5EF4-FFF2-40B4-BE49-F238E27FC236}">
                <a16:creationId xmlns:a16="http://schemas.microsoft.com/office/drawing/2014/main" id="{8BBD30C3-9B03-AB45-9899-C70C3EF4734C}"/>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4555911" y="4053685"/>
            <a:ext cx="5519023" cy="3647729"/>
          </a:xfrm>
          <a:prstGeom prst="rect">
            <a:avLst/>
          </a:prstGeom>
        </p:spPr>
      </p:pic>
    </p:spTree>
    <p:extLst>
      <p:ext uri="{BB962C8B-B14F-4D97-AF65-F5344CB8AC3E}">
        <p14:creationId xmlns:p14="http://schemas.microsoft.com/office/powerpoint/2010/main" val="1724026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4C42BD00-63E8-E443-B0D0-8731EBC4356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906646" y="1117600"/>
            <a:ext cx="3009900" cy="6096000"/>
          </a:xfrm>
          <a:prstGeom prst="rect">
            <a:avLst/>
          </a:prstGeom>
        </p:spPr>
      </p:pic>
      <p:pic>
        <p:nvPicPr>
          <p:cNvPr id="6" name="圖片 5" descr="一張含有 玩具 的圖片&#10;&#10;自動產生的描述">
            <a:extLst>
              <a:ext uri="{FF2B5EF4-FFF2-40B4-BE49-F238E27FC236}">
                <a16:creationId xmlns:a16="http://schemas.microsoft.com/office/drawing/2014/main" id="{1F54A217-A233-5B43-A1B4-35E42D6D0A3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524185" y="551766"/>
            <a:ext cx="5813404" cy="6858000"/>
          </a:xfrm>
          <a:prstGeom prst="rect">
            <a:avLst/>
          </a:prstGeom>
        </p:spPr>
      </p:pic>
      <p:pic>
        <p:nvPicPr>
          <p:cNvPr id="9" name="圖片 8" descr="一張含有 向量圖形 的圖片&#10;&#10;自動產生的描述">
            <a:extLst>
              <a:ext uri="{FF2B5EF4-FFF2-40B4-BE49-F238E27FC236}">
                <a16:creationId xmlns:a16="http://schemas.microsoft.com/office/drawing/2014/main" id="{023E7E2A-67FE-5049-9C0B-B65964A66027}"/>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rot="1138081">
            <a:off x="3785108" y="4231181"/>
            <a:ext cx="590233" cy="1117600"/>
          </a:xfrm>
          <a:prstGeom prst="rect">
            <a:avLst/>
          </a:prstGeom>
        </p:spPr>
      </p:pic>
      <p:pic>
        <p:nvPicPr>
          <p:cNvPr id="10" name="圖片 9">
            <a:extLst>
              <a:ext uri="{FF2B5EF4-FFF2-40B4-BE49-F238E27FC236}">
                <a16:creationId xmlns:a16="http://schemas.microsoft.com/office/drawing/2014/main" id="{C744E143-8B2F-5D4B-8C4E-D3F21FC35391}"/>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rot="10800000" flipV="1">
            <a:off x="3278314" y="4306624"/>
            <a:ext cx="682371" cy="1107740"/>
          </a:xfrm>
          <a:prstGeom prst="rect">
            <a:avLst/>
          </a:prstGeom>
        </p:spPr>
      </p:pic>
      <p:pic>
        <p:nvPicPr>
          <p:cNvPr id="12" name="圖片 11">
            <a:extLst>
              <a:ext uri="{FF2B5EF4-FFF2-40B4-BE49-F238E27FC236}">
                <a16:creationId xmlns:a16="http://schemas.microsoft.com/office/drawing/2014/main" id="{1293E2EA-932A-184B-BC1F-B8B4E52E8156}"/>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2400300" y="4075606"/>
            <a:ext cx="1011296" cy="1428750"/>
          </a:xfrm>
          <a:prstGeom prst="rect">
            <a:avLst/>
          </a:prstGeom>
        </p:spPr>
      </p:pic>
      <p:sp>
        <p:nvSpPr>
          <p:cNvPr id="13" name="矩形圖說文字 12">
            <a:extLst>
              <a:ext uri="{FF2B5EF4-FFF2-40B4-BE49-F238E27FC236}">
                <a16:creationId xmlns:a16="http://schemas.microsoft.com/office/drawing/2014/main" id="{C3A77944-731B-864B-AF53-FAE37A281A2C}"/>
              </a:ext>
            </a:extLst>
          </p:cNvPr>
          <p:cNvSpPr/>
          <p:nvPr/>
        </p:nvSpPr>
        <p:spPr>
          <a:xfrm>
            <a:off x="4474781" y="632863"/>
            <a:ext cx="3009900" cy="1806448"/>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HK" dirty="0"/>
              <a:t>Oh! Sally! Are you ok? Sorry I went to Disneyland without you. Were you bored?</a:t>
            </a:r>
            <a:endParaRPr kumimoji="1" lang="zh-HK" altLang="en-US" dirty="0"/>
          </a:p>
        </p:txBody>
      </p:sp>
      <p:sp>
        <p:nvSpPr>
          <p:cNvPr id="14" name="雲朵形圖說文字 13">
            <a:extLst>
              <a:ext uri="{FF2B5EF4-FFF2-40B4-BE49-F238E27FC236}">
                <a16:creationId xmlns:a16="http://schemas.microsoft.com/office/drawing/2014/main" id="{950A925C-63F5-8D4A-81A9-4A8326C2FCD2}"/>
              </a:ext>
            </a:extLst>
          </p:cNvPr>
          <p:cNvSpPr/>
          <p:nvPr/>
        </p:nvSpPr>
        <p:spPr>
          <a:xfrm rot="371342">
            <a:off x="4645426" y="3216858"/>
            <a:ext cx="2988155" cy="1476805"/>
          </a:xfrm>
          <a:prstGeom prst="cloudCallout">
            <a:avLst>
              <a:gd name="adj1" fmla="val -52034"/>
              <a:gd name="adj2" fmla="val 546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HK" dirty="0"/>
              <a:t>That’s alright. My weekend was fantastic.</a:t>
            </a:r>
            <a:endParaRPr kumimoji="1" lang="zh-HK" altLang="en-US" dirty="0"/>
          </a:p>
        </p:txBody>
      </p:sp>
      <p:sp>
        <p:nvSpPr>
          <p:cNvPr id="15" name="文字方塊 14">
            <a:extLst>
              <a:ext uri="{FF2B5EF4-FFF2-40B4-BE49-F238E27FC236}">
                <a16:creationId xmlns:a16="http://schemas.microsoft.com/office/drawing/2014/main" id="{F632BBE7-83D4-7F47-9418-BDCBA4BBFD13}"/>
              </a:ext>
            </a:extLst>
          </p:cNvPr>
          <p:cNvSpPr txBox="1"/>
          <p:nvPr/>
        </p:nvSpPr>
        <p:spPr>
          <a:xfrm>
            <a:off x="10194330" y="623820"/>
            <a:ext cx="1689100" cy="523220"/>
          </a:xfrm>
          <a:prstGeom prst="rect">
            <a:avLst/>
          </a:prstGeom>
          <a:noFill/>
        </p:spPr>
        <p:txBody>
          <a:bodyPr wrap="square" rtlCol="0">
            <a:spAutoFit/>
          </a:bodyPr>
          <a:lstStyle/>
          <a:p>
            <a:r>
              <a:rPr kumimoji="1" lang="en-US" altLang="zh-HK" sz="2800" dirty="0"/>
              <a:t>Mom</a:t>
            </a:r>
            <a:endParaRPr kumimoji="1" lang="zh-HK" altLang="en-US" sz="2800" dirty="0"/>
          </a:p>
        </p:txBody>
      </p:sp>
      <p:sp>
        <p:nvSpPr>
          <p:cNvPr id="16" name="文字方塊 15">
            <a:extLst>
              <a:ext uri="{FF2B5EF4-FFF2-40B4-BE49-F238E27FC236}">
                <a16:creationId xmlns:a16="http://schemas.microsoft.com/office/drawing/2014/main" id="{B3A21984-A41D-3F46-9880-BC18477E834F}"/>
              </a:ext>
            </a:extLst>
          </p:cNvPr>
          <p:cNvSpPr txBox="1"/>
          <p:nvPr/>
        </p:nvSpPr>
        <p:spPr>
          <a:xfrm>
            <a:off x="479542" y="1366829"/>
            <a:ext cx="2387600" cy="523220"/>
          </a:xfrm>
          <a:prstGeom prst="rect">
            <a:avLst/>
          </a:prstGeom>
          <a:noFill/>
        </p:spPr>
        <p:txBody>
          <a:bodyPr wrap="square" rtlCol="0">
            <a:spAutoFit/>
          </a:bodyPr>
          <a:lstStyle/>
          <a:p>
            <a:r>
              <a:rPr kumimoji="1" lang="en-US" altLang="zh-HK" sz="2800" dirty="0"/>
              <a:t>May (Master)</a:t>
            </a:r>
            <a:endParaRPr kumimoji="1" lang="zh-HK" altLang="en-US" sz="2800" dirty="0"/>
          </a:p>
        </p:txBody>
      </p:sp>
    </p:spTree>
    <p:extLst>
      <p:ext uri="{BB962C8B-B14F-4D97-AF65-F5344CB8AC3E}">
        <p14:creationId xmlns:p14="http://schemas.microsoft.com/office/powerpoint/2010/main" val="2714276646"/>
      </p:ext>
    </p:extLst>
  </p:cSld>
  <p:clrMapOvr>
    <a:masterClrMapping/>
  </p:clrMapOvr>
</p:sld>
</file>

<file path=ppt/theme/theme1.xml><?xml version="1.0" encoding="utf-8"?>
<a:theme xmlns:a="http://schemas.openxmlformats.org/drawingml/2006/main" name="CelebrationVTI">
  <a:themeElements>
    <a:clrScheme name="AnalogousFromLightSeedRightStep">
      <a:dk1>
        <a:srgbClr val="000000"/>
      </a:dk1>
      <a:lt1>
        <a:srgbClr val="FFFFFF"/>
      </a:lt1>
      <a:dk2>
        <a:srgbClr val="3C3122"/>
      </a:dk2>
      <a:lt2>
        <a:srgbClr val="E2E5E8"/>
      </a:lt2>
      <a:accent1>
        <a:srgbClr val="B99C7E"/>
      </a:accent1>
      <a:accent2>
        <a:srgbClr val="A7A372"/>
      </a:accent2>
      <a:accent3>
        <a:srgbClr val="98A67E"/>
      </a:accent3>
      <a:accent4>
        <a:srgbClr val="83AD76"/>
      </a:accent4>
      <a:accent5>
        <a:srgbClr val="82AB89"/>
      </a:accent5>
      <a:accent6>
        <a:srgbClr val="76AD97"/>
      </a:accent6>
      <a:hlink>
        <a:srgbClr val="6084A9"/>
      </a:hlink>
      <a:folHlink>
        <a:srgbClr val="7F7F7F"/>
      </a:folHlink>
    </a:clrScheme>
    <a:fontScheme name="Custom 10">
      <a:majorFont>
        <a:latin typeface="Gill Sans Nov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lebrationVTI" id="{BAD6E4D6-FB5F-472A-BAD2-154760D77BE0}" vid="{59D360FE-6438-46F1-A5A6-11415132A23A}"/>
    </a:ext>
  </a:extLst>
</a:theme>
</file>

<file path=docProps/app.xml><?xml version="1.0" encoding="utf-8"?>
<Properties xmlns="http://schemas.openxmlformats.org/officeDocument/2006/extended-properties" xmlns:vt="http://schemas.openxmlformats.org/officeDocument/2006/docPropsVTypes">
  <Template>{0062A6E3-CACD-D645-8811-FDBD63A8FBE1}tf16401369</Template>
  <TotalTime>2561</TotalTime>
  <Words>380</Words>
  <Application>Microsoft Office PowerPoint</Application>
  <PresentationFormat>Widescreen</PresentationFormat>
  <Paragraphs>26</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Chalkboard SE</vt:lpstr>
      <vt:lpstr>Arial</vt:lpstr>
      <vt:lpstr>Calibri</vt:lpstr>
      <vt:lpstr>Gill Sans Nova</vt:lpstr>
      <vt:lpstr>CelebrationVTI</vt:lpstr>
      <vt:lpstr>My diary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diary</dc:title>
  <dc:creator>fcs-馬昕妤同學</dc:creator>
  <cp:lastModifiedBy>Cheryl Yeung</cp:lastModifiedBy>
  <cp:revision>4</cp:revision>
  <dcterms:created xsi:type="dcterms:W3CDTF">2022-02-23T03:01:45Z</dcterms:created>
  <dcterms:modified xsi:type="dcterms:W3CDTF">2022-06-13T11:11:37Z</dcterms:modified>
</cp:coreProperties>
</file>