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66CA4A-8EE4-4A83-8E4E-AB04B81B7C07}" v="559" dt="2022-03-09T09:15:06.441"/>
    <p1510:client id="{2DA40C7A-E57A-4D84-8850-F72A1DECF4BE}" v="83" dt="2022-03-09T08:13:44.521"/>
    <p1510:client id="{36FBE12C-752A-4FD2-BE05-5F79EC582A80}" v="15" dt="2022-04-22T08:27:52.618"/>
    <p1510:client id="{92EE66D1-3C2C-44B6-AC14-188544B06AFC}" v="2" dt="2022-04-11T06:24:58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cs-梁禕箎同學" userId="S::s161066@plkfcmps.edu.hk::37f9b314-939e-4ac7-82ae-d490abb2b0e2" providerId="AD" clId="Web-{2D66CA4A-8EE4-4A83-8E4E-AB04B81B7C07}"/>
    <pc:docChg chg="addSld modSld modMainMaster">
      <pc:chgData name="fcs-梁禕箎同學" userId="S::s161066@plkfcmps.edu.hk::37f9b314-939e-4ac7-82ae-d490abb2b0e2" providerId="AD" clId="Web-{2D66CA4A-8EE4-4A83-8E4E-AB04B81B7C07}" dt="2022-03-09T09:15:06.441" v="724" actId="20577"/>
      <pc:docMkLst>
        <pc:docMk/>
      </pc:docMkLst>
      <pc:sldChg chg="modTransition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2592129946" sldId="256"/>
        </pc:sldMkLst>
      </pc:sldChg>
      <pc:sldChg chg="modSp modTransition delAnim modAnim">
        <pc:chgData name="fcs-梁禕箎同學" userId="S::s161066@plkfcmps.edu.hk::37f9b314-939e-4ac7-82ae-d490abb2b0e2" providerId="AD" clId="Web-{2D66CA4A-8EE4-4A83-8E4E-AB04B81B7C07}" dt="2022-03-09T09:14:03.783" v="720"/>
        <pc:sldMkLst>
          <pc:docMk/>
          <pc:sldMk cId="3608393397" sldId="257"/>
        </pc:sldMkLst>
        <pc:spChg chg="mod">
          <ac:chgData name="fcs-梁禕箎同學" userId="S::s161066@plkfcmps.edu.hk::37f9b314-939e-4ac7-82ae-d490abb2b0e2" providerId="AD" clId="Web-{2D66CA4A-8EE4-4A83-8E4E-AB04B81B7C07}" dt="2022-03-09T08:43:32.645" v="486" actId="20577"/>
          <ac:spMkLst>
            <pc:docMk/>
            <pc:sldMk cId="3608393397" sldId="257"/>
            <ac:spMk id="3" creationId="{C6E3C4E2-6B98-4394-B271-4774495E39BE}"/>
          </ac:spMkLst>
        </pc:spChg>
      </pc:sldChg>
      <pc:sldChg chg="modSp modTransition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3923485073" sldId="258"/>
        </pc:sldMkLst>
        <pc:spChg chg="mod">
          <ac:chgData name="fcs-梁禕箎同學" userId="S::s161066@plkfcmps.edu.hk::37f9b314-939e-4ac7-82ae-d490abb2b0e2" providerId="AD" clId="Web-{2D66CA4A-8EE4-4A83-8E4E-AB04B81B7C07}" dt="2022-03-09T08:14:44.368" v="3" actId="20577"/>
          <ac:spMkLst>
            <pc:docMk/>
            <pc:sldMk cId="3923485073" sldId="258"/>
            <ac:spMk id="2" creationId="{D3BB2D3E-F182-4DBC-BD95-8E8A63637187}"/>
          </ac:spMkLst>
        </pc:spChg>
      </pc:sldChg>
      <pc:sldChg chg="addSp delSp modSp new mod modTransition setBg">
        <pc:chgData name="fcs-梁禕箎同學" userId="S::s161066@plkfcmps.edu.hk::37f9b314-939e-4ac7-82ae-d490abb2b0e2" providerId="AD" clId="Web-{2D66CA4A-8EE4-4A83-8E4E-AB04B81B7C07}" dt="2022-03-09T09:15:06.441" v="724" actId="20577"/>
        <pc:sldMkLst>
          <pc:docMk/>
          <pc:sldMk cId="3863564878" sldId="259"/>
        </pc:sldMkLst>
        <pc:spChg chg="mod">
          <ac:chgData name="fcs-梁禕箎同學" userId="S::s161066@plkfcmps.edu.hk::37f9b314-939e-4ac7-82ae-d490abb2b0e2" providerId="AD" clId="Web-{2D66CA4A-8EE4-4A83-8E4E-AB04B81B7C07}" dt="2022-03-09T08:30:24.829" v="267" actId="1076"/>
          <ac:spMkLst>
            <pc:docMk/>
            <pc:sldMk cId="3863564878" sldId="259"/>
            <ac:spMk id="2" creationId="{BC0BB074-562B-48B1-99F7-92964B38106A}"/>
          </ac:spMkLst>
        </pc:spChg>
        <pc:spChg chg="mod">
          <ac:chgData name="fcs-梁禕箎同學" userId="S::s161066@plkfcmps.edu.hk::37f9b314-939e-4ac7-82ae-d490abb2b0e2" providerId="AD" clId="Web-{2D66CA4A-8EE4-4A83-8E4E-AB04B81B7C07}" dt="2022-03-09T09:15:06.441" v="724" actId="20577"/>
          <ac:spMkLst>
            <pc:docMk/>
            <pc:sldMk cId="3863564878" sldId="259"/>
            <ac:spMk id="3" creationId="{8723C870-3A13-4493-BFEE-1765BC96A8EE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8" creationId="{907EF6B7-1338-4443-8C46-6A318D952DFD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10" creationId="{DAAE4CDD-124C-4DCF-9584-B6033B545DD5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12" creationId="{081E4A58-353D-44AE-B2FC-2A74E2E400F7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17" creationId="{8A7BA06D-B3FF-4E91-8639-B4569AE3AA23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19" creationId="{2B30C86D-5A07-48BC-9C9D-6F9A2DB1E9E1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21" creationId="{9AFC454B-A080-4D23-B177-6D5356C6E6EF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23" creationId="{D0522C2C-7B5C-48A7-A969-03941E5D2E76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25" creationId="{9C682A1A-5B2D-4111-BBD6-620165633E5B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27" creationId="{D6EE29F2-D77F-4BD0-A20B-334D316A1C9D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9:23.562" v="250"/>
          <ac:spMkLst>
            <pc:docMk/>
            <pc:sldMk cId="3863564878" sldId="259"/>
            <ac:spMk id="29" creationId="{22D09ED2-868F-42C6-866E-F92E0CEF314F}"/>
          </ac:spMkLst>
        </pc:spChg>
      </pc:sldChg>
      <pc:sldChg chg="addSp delSp modSp new mod modTransition setBg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994646712" sldId="260"/>
        </pc:sldMkLst>
        <pc:spChg chg="mod">
          <ac:chgData name="fcs-梁禕箎同學" userId="S::s161066@plkfcmps.edu.hk::37f9b314-939e-4ac7-82ae-d490abb2b0e2" providerId="AD" clId="Web-{2D66CA4A-8EE4-4A83-8E4E-AB04B81B7C07}" dt="2022-03-09T08:21:13.768" v="136" actId="14100"/>
          <ac:spMkLst>
            <pc:docMk/>
            <pc:sldMk cId="994646712" sldId="260"/>
            <ac:spMk id="2" creationId="{07661B15-DAB9-495B-9FCC-5924EFA15AB7}"/>
          </ac:spMkLst>
        </pc:spChg>
        <pc:spChg chg="mod">
          <ac:chgData name="fcs-梁禕箎同學" userId="S::s161066@plkfcmps.edu.hk::37f9b314-939e-4ac7-82ae-d490abb2b0e2" providerId="AD" clId="Web-{2D66CA4A-8EE4-4A83-8E4E-AB04B81B7C07}" dt="2022-03-09T08:43:20.457" v="484" actId="20577"/>
          <ac:spMkLst>
            <pc:docMk/>
            <pc:sldMk cId="994646712" sldId="260"/>
            <ac:spMk id="3" creationId="{E3AEDFD6-A214-45BB-BB75-31F689504CC2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8" creationId="{E92FEB64-6EEA-4759-B4A4-BD2C1E660BA8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10" creationId="{B10BB131-AC8E-4A8E-A5D1-36260F720C3B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12" creationId="{14847E93-7DC1-4D4B-8829-B19AA7137C50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14" creationId="{5566D6E1-03A1-4D73-A4E0-35D74D568A04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16" creationId="{9F835A99-04AC-494A-A572-AFE8413CC938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18" creationId="{7B786209-1B0B-4CA9-9BDD-F7327066A84D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20" creationId="{2D2964BB-484D-45AE-AD66-D407D0629652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22" creationId="{6691AC69-A76E-4DAB-B565-468B6B87ACF3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27" creationId="{8A7BA06D-B3FF-4E91-8639-B4569AE3AA23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29" creationId="{2B30C86D-5A07-48BC-9C9D-6F9A2DB1E9E1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31" creationId="{59EF30C2-29AC-4A0D-BC0A-A679CF113EDD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33" creationId="{EA804283-B929-4503-802F-4585376E2B42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35" creationId="{9C682A1A-5B2D-4111-BBD6-620165633E5B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37" creationId="{A04F1504-431A-4D86-9091-AE7E4B33376B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39" creationId="{AD3811F5-514E-49A4-B382-673ED228A4CC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43" creationId="{C36A08F5-3B56-47C5-A371-9187BE56E1E5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1:08.815" v="135"/>
          <ac:spMkLst>
            <pc:docMk/>
            <pc:sldMk cId="994646712" sldId="260"/>
            <ac:spMk id="45" creationId="{067AD921-1CEE-4C1B-9AA3-C66D908DDD14}"/>
          </ac:spMkLst>
        </pc:spChg>
        <pc:cxnChg chg="add">
          <ac:chgData name="fcs-梁禕箎同學" userId="S::s161066@plkfcmps.edu.hk::37f9b314-939e-4ac7-82ae-d490abb2b0e2" providerId="AD" clId="Web-{2D66CA4A-8EE4-4A83-8E4E-AB04B81B7C07}" dt="2022-03-09T08:21:08.815" v="135"/>
          <ac:cxnSpMkLst>
            <pc:docMk/>
            <pc:sldMk cId="994646712" sldId="260"/>
            <ac:cxnSpMk id="41" creationId="{266A0658-1CC4-4B0D-AAB7-A702286AFB03}"/>
          </ac:cxnSpMkLst>
        </pc:cxnChg>
      </pc:sldChg>
      <pc:sldChg chg="addSp delSp modSp new mod modTransition setBg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1994171936" sldId="261"/>
        </pc:sldMkLst>
        <pc:spChg chg="mod">
          <ac:chgData name="fcs-梁禕箎同學" userId="S::s161066@plkfcmps.edu.hk::37f9b314-939e-4ac7-82ae-d490abb2b0e2" providerId="AD" clId="Web-{2D66CA4A-8EE4-4A83-8E4E-AB04B81B7C07}" dt="2022-03-09T08:27:25.887" v="230" actId="14100"/>
          <ac:spMkLst>
            <pc:docMk/>
            <pc:sldMk cId="1994171936" sldId="261"/>
            <ac:spMk id="2" creationId="{0444FCC7-A9BE-4EEF-A6CB-A767FF6E0CBC}"/>
          </ac:spMkLst>
        </pc:spChg>
        <pc:spChg chg="del mod">
          <ac:chgData name="fcs-梁禕箎同學" userId="S::s161066@plkfcmps.edu.hk::37f9b314-939e-4ac7-82ae-d490abb2b0e2" providerId="AD" clId="Web-{2D66CA4A-8EE4-4A83-8E4E-AB04B81B7C07}" dt="2022-03-09T08:26:02.572" v="213"/>
          <ac:spMkLst>
            <pc:docMk/>
            <pc:sldMk cId="1994171936" sldId="261"/>
            <ac:spMk id="3" creationId="{E48AB56E-C554-4D95-A647-27396214A459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6:41.011" v="222"/>
          <ac:spMkLst>
            <pc:docMk/>
            <pc:sldMk cId="1994171936" sldId="261"/>
            <ac:spMk id="9" creationId="{460B0EFB-53ED-4F35-B05D-F658EA021C65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26:41.011" v="222"/>
          <ac:spMkLst>
            <pc:docMk/>
            <pc:sldMk cId="1994171936" sldId="261"/>
            <ac:spMk id="11" creationId="{835EF3DD-7D43-4A27-8967-A92FD8CC9365}"/>
          </ac:spMkLst>
        </pc:spChg>
        <pc:graphicFrameChg chg="add mod modGraphic">
          <ac:chgData name="fcs-梁禕箎同學" userId="S::s161066@plkfcmps.edu.hk::37f9b314-939e-4ac7-82ae-d490abb2b0e2" providerId="AD" clId="Web-{2D66CA4A-8EE4-4A83-8E4E-AB04B81B7C07}" dt="2022-03-09T08:43:02.800" v="478" actId="20577"/>
          <ac:graphicFrameMkLst>
            <pc:docMk/>
            <pc:sldMk cId="1994171936" sldId="261"/>
            <ac:graphicFrameMk id="4" creationId="{359C5EFE-86FC-4DE7-A231-9AB67D43B521}"/>
          </ac:graphicFrameMkLst>
        </pc:graphicFrameChg>
        <pc:graphicFrameChg chg="add mod modGraphic">
          <ac:chgData name="fcs-梁禕箎同學" userId="S::s161066@plkfcmps.edu.hk::37f9b314-939e-4ac7-82ae-d490abb2b0e2" providerId="AD" clId="Web-{2D66CA4A-8EE4-4A83-8E4E-AB04B81B7C07}" dt="2022-03-09T08:42:43.737" v="468" actId="20577"/>
          <ac:graphicFrameMkLst>
            <pc:docMk/>
            <pc:sldMk cId="1994171936" sldId="261"/>
            <ac:graphicFrameMk id="119" creationId="{54B0502A-EE98-4DA1-80BA-351611BC484D}"/>
          </ac:graphicFrameMkLst>
        </pc:graphicFrameChg>
      </pc:sldChg>
      <pc:sldChg chg="addSp delSp modSp new mod modTransition setBg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2475354454" sldId="262"/>
        </pc:sldMkLst>
        <pc:spChg chg="mod">
          <ac:chgData name="fcs-梁禕箎同學" userId="S::s161066@plkfcmps.edu.hk::37f9b314-939e-4ac7-82ae-d490abb2b0e2" providerId="AD" clId="Web-{2D66CA4A-8EE4-4A83-8E4E-AB04B81B7C07}" dt="2022-03-09T08:37:55.652" v="388"/>
          <ac:spMkLst>
            <pc:docMk/>
            <pc:sldMk cId="2475354454" sldId="262"/>
            <ac:spMk id="2" creationId="{3061A034-0AF5-47CC-8DF2-52B7DC6FEEB3}"/>
          </ac:spMkLst>
        </pc:spChg>
        <pc:spChg chg="del mod">
          <ac:chgData name="fcs-梁禕箎同學" userId="S::s161066@plkfcmps.edu.hk::37f9b314-939e-4ac7-82ae-d490abb2b0e2" providerId="AD" clId="Web-{2D66CA4A-8EE4-4A83-8E4E-AB04B81B7C07}" dt="2022-03-09T08:37:55.652" v="388"/>
          <ac:spMkLst>
            <pc:docMk/>
            <pc:sldMk cId="2475354454" sldId="262"/>
            <ac:spMk id="3" creationId="{92A29BD4-3D65-4965-ACFA-BBEAF29AE51E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37:55.652" v="388"/>
          <ac:spMkLst>
            <pc:docMk/>
            <pc:sldMk cId="2475354454" sldId="262"/>
            <ac:spMk id="8" creationId="{907EF6B7-1338-4443-8C46-6A318D952DFD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37:55.652" v="388"/>
          <ac:spMkLst>
            <pc:docMk/>
            <pc:sldMk cId="2475354454" sldId="262"/>
            <ac:spMk id="10" creationId="{DAAE4CDD-124C-4DCF-9584-B6033B545DD5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8:37:55.652" v="388"/>
          <ac:spMkLst>
            <pc:docMk/>
            <pc:sldMk cId="2475354454" sldId="262"/>
            <ac:spMk id="12" creationId="{081E4A58-353D-44AE-B2FC-2A74E2E400F7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7:55.652" v="388"/>
          <ac:spMkLst>
            <pc:docMk/>
            <pc:sldMk cId="2475354454" sldId="262"/>
            <ac:spMk id="18" creationId="{AE5A632B-B15A-489E-8337-BC0F40DBC21F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7:55.652" v="388"/>
          <ac:spMkLst>
            <pc:docMk/>
            <pc:sldMk cId="2475354454" sldId="262"/>
            <ac:spMk id="20" creationId="{6E895C8D-1379-40B8-8B1B-B6F5AEAF0A6C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7:55.652" v="388"/>
          <ac:spMkLst>
            <pc:docMk/>
            <pc:sldMk cId="2475354454" sldId="262"/>
            <ac:spMk id="22" creationId="{651547D7-AD18-407B-A5F4-F8225B5DCFCC}"/>
          </ac:spMkLst>
        </pc:spChg>
        <pc:graphicFrameChg chg="add modGraphic">
          <ac:chgData name="fcs-梁禕箎同學" userId="S::s161066@plkfcmps.edu.hk::37f9b314-939e-4ac7-82ae-d490abb2b0e2" providerId="AD" clId="Web-{2D66CA4A-8EE4-4A83-8E4E-AB04B81B7C07}" dt="2022-03-09T09:10:42.544" v="676"/>
          <ac:graphicFrameMkLst>
            <pc:docMk/>
            <pc:sldMk cId="2475354454" sldId="262"/>
            <ac:graphicFrameMk id="14" creationId="{416FCA6F-A95D-42A0-BC2C-842A7DBFCA68}"/>
          </ac:graphicFrameMkLst>
        </pc:graphicFrameChg>
      </pc:sldChg>
      <pc:sldChg chg="addSp delSp modSp new mod modTransition setBg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2186835248" sldId="263"/>
        </pc:sldMkLst>
        <pc:spChg chg="mod">
          <ac:chgData name="fcs-梁禕箎同學" userId="S::s161066@plkfcmps.edu.hk::37f9b314-939e-4ac7-82ae-d490abb2b0e2" providerId="AD" clId="Web-{2D66CA4A-8EE4-4A83-8E4E-AB04B81B7C07}" dt="2022-03-09T08:38:50.200" v="400" actId="20577"/>
          <ac:spMkLst>
            <pc:docMk/>
            <pc:sldMk cId="2186835248" sldId="263"/>
            <ac:spMk id="2" creationId="{3C9EDE26-B462-4A74-9407-B3E500CA4696}"/>
          </ac:spMkLst>
        </pc:spChg>
        <pc:spChg chg="del">
          <ac:chgData name="fcs-梁禕箎同學" userId="S::s161066@plkfcmps.edu.hk::37f9b314-939e-4ac7-82ae-d490abb2b0e2" providerId="AD" clId="Web-{2D66CA4A-8EE4-4A83-8E4E-AB04B81B7C07}" dt="2022-03-09T08:38:43.575" v="395"/>
          <ac:spMkLst>
            <pc:docMk/>
            <pc:sldMk cId="2186835248" sldId="263"/>
            <ac:spMk id="3" creationId="{D081830D-9F07-4D85-BC36-4A9C0DE301DD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8:43.575" v="395"/>
          <ac:spMkLst>
            <pc:docMk/>
            <pc:sldMk cId="2186835248" sldId="263"/>
            <ac:spMk id="8" creationId="{8A7BA06D-B3FF-4E91-8639-B4569AE3AA23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8:43.575" v="395"/>
          <ac:spMkLst>
            <pc:docMk/>
            <pc:sldMk cId="2186835248" sldId="263"/>
            <ac:spMk id="10" creationId="{2B30C86D-5A07-48BC-9C9D-6F9A2DB1E9E1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8:43.575" v="395"/>
          <ac:spMkLst>
            <pc:docMk/>
            <pc:sldMk cId="2186835248" sldId="263"/>
            <ac:spMk id="12" creationId="{D278ADA9-6383-4BDD-80D2-8899A402687B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8:43.575" v="395"/>
          <ac:spMkLst>
            <pc:docMk/>
            <pc:sldMk cId="2186835248" sldId="263"/>
            <ac:spMk id="14" creationId="{484B7147-B0F6-40ED-B5A2-FF72BC8198B6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8:43.575" v="395"/>
          <ac:spMkLst>
            <pc:docMk/>
            <pc:sldMk cId="2186835248" sldId="263"/>
            <ac:spMk id="16" creationId="{B36D2DE0-0628-4A9A-A59D-7BA8B5EB3022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8:43.575" v="395"/>
          <ac:spMkLst>
            <pc:docMk/>
            <pc:sldMk cId="2186835248" sldId="263"/>
            <ac:spMk id="18" creationId="{48E405C9-94BE-41DA-928C-DEC9A8550E9F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8:43.575" v="395"/>
          <ac:spMkLst>
            <pc:docMk/>
            <pc:sldMk cId="2186835248" sldId="263"/>
            <ac:spMk id="20" creationId="{D2091A72-D5BB-42AC-8FD3-F7747D90861E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38:43.575" v="395"/>
          <ac:spMkLst>
            <pc:docMk/>
            <pc:sldMk cId="2186835248" sldId="263"/>
            <ac:spMk id="22" creationId="{6ED12BFC-A737-46AF-8411-481112D54B0C}"/>
          </ac:spMkLst>
        </pc:spChg>
      </pc:sldChg>
      <pc:sldChg chg="addSp modSp new mod modTransition setBg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1910777027" sldId="264"/>
        </pc:sldMkLst>
        <pc:spChg chg="mo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2" creationId="{26F2E225-D51A-4128-B1C2-215A14703839}"/>
          </ac:spMkLst>
        </pc:spChg>
        <pc:spChg chg="mo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3" creationId="{D850FDE2-9DBE-4B5D-A836-3192E20D221C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8" creationId="{F837543A-6020-4505-A233-C9DB4BF74011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10" creationId="{35B16301-FB18-48BA-A6DD-C37CAF6F9A18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12" creationId="{C3C0D90E-074A-4F52-9B11-B52BEF4BCBE5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14" creationId="{CABBD4C1-E6F8-46F6-8152-A8A97490BF4D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16" creationId="{83BA5EF5-1FE9-4BF9-83BB-269BCDDF6156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20" creationId="{88853921-7BC9-4BDE-ACAB-133C683C82D6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22" creationId="{09192968-3AE7-4470-A61C-97294BB92731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1:13.313" v="443"/>
          <ac:spMkLst>
            <pc:docMk/>
            <pc:sldMk cId="1910777027" sldId="264"/>
            <ac:spMk id="24" creationId="{3AB72E55-43E4-4356-BFE8-E2102CB0B505}"/>
          </ac:spMkLst>
        </pc:spChg>
        <pc:cxnChg chg="add">
          <ac:chgData name="fcs-梁禕箎同學" userId="S::s161066@plkfcmps.edu.hk::37f9b314-939e-4ac7-82ae-d490abb2b0e2" providerId="AD" clId="Web-{2D66CA4A-8EE4-4A83-8E4E-AB04B81B7C07}" dt="2022-03-09T08:41:13.313" v="443"/>
          <ac:cxnSpMkLst>
            <pc:docMk/>
            <pc:sldMk cId="1910777027" sldId="264"/>
            <ac:cxnSpMk id="18" creationId="{4B3BCACB-5880-460B-9606-8C433A9AF99D}"/>
          </ac:cxnSpMkLst>
        </pc:cxnChg>
      </pc:sldChg>
      <pc:sldChg chg="addSp modSp new mod modTransition setBg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2679808728" sldId="265"/>
        </pc:sldMkLst>
        <pc:spChg chg="mod">
          <ac:chgData name="fcs-梁禕箎同學" userId="S::s161066@plkfcmps.edu.hk::37f9b314-939e-4ac7-82ae-d490abb2b0e2" providerId="AD" clId="Web-{2D66CA4A-8EE4-4A83-8E4E-AB04B81B7C07}" dt="2022-03-09T08:44:52.694" v="501" actId="1076"/>
          <ac:spMkLst>
            <pc:docMk/>
            <pc:sldMk cId="2679808728" sldId="265"/>
            <ac:spMk id="2" creationId="{954DB773-8A91-4357-9813-0D271F85FB52}"/>
          </ac:spMkLst>
        </pc:spChg>
        <pc:spChg chg="mod">
          <ac:chgData name="fcs-梁禕箎同學" userId="S::s161066@plkfcmps.edu.hk::37f9b314-939e-4ac7-82ae-d490abb2b0e2" providerId="AD" clId="Web-{2D66CA4A-8EE4-4A83-8E4E-AB04B81B7C07}" dt="2022-03-09T08:44:39.225" v="500" actId="688"/>
          <ac:spMkLst>
            <pc:docMk/>
            <pc:sldMk cId="2679808728" sldId="265"/>
            <ac:spMk id="3" creationId="{639F375A-4AF9-4E5D-8390-A2EF5004E1A9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4:23.474" v="495"/>
          <ac:spMkLst>
            <pc:docMk/>
            <pc:sldMk cId="2679808728" sldId="265"/>
            <ac:spMk id="8" creationId="{E92FEB64-6EEA-4759-B4A4-BD2C1E660BA8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4:23.474" v="495"/>
          <ac:spMkLst>
            <pc:docMk/>
            <pc:sldMk cId="2679808728" sldId="265"/>
            <ac:spMk id="10" creationId="{B10BB131-AC8E-4A8E-A5D1-36260F720C3B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4:23.474" v="495"/>
          <ac:spMkLst>
            <pc:docMk/>
            <pc:sldMk cId="2679808728" sldId="265"/>
            <ac:spMk id="12" creationId="{14847E93-7DC1-4D4B-8829-B19AA7137C50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4:23.474" v="495"/>
          <ac:spMkLst>
            <pc:docMk/>
            <pc:sldMk cId="2679808728" sldId="265"/>
            <ac:spMk id="14" creationId="{5566D6E1-03A1-4D73-A4E0-35D74D568A04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4:23.474" v="495"/>
          <ac:spMkLst>
            <pc:docMk/>
            <pc:sldMk cId="2679808728" sldId="265"/>
            <ac:spMk id="16" creationId="{9F835A99-04AC-494A-A572-AFE8413CC938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4:23.474" v="495"/>
          <ac:spMkLst>
            <pc:docMk/>
            <pc:sldMk cId="2679808728" sldId="265"/>
            <ac:spMk id="18" creationId="{7B786209-1B0B-4CA9-9BDD-F7327066A84D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4:23.474" v="495"/>
          <ac:spMkLst>
            <pc:docMk/>
            <pc:sldMk cId="2679808728" sldId="265"/>
            <ac:spMk id="20" creationId="{2D2964BB-484D-45AE-AD66-D407D0629652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4:23.474" v="495"/>
          <ac:spMkLst>
            <pc:docMk/>
            <pc:sldMk cId="2679808728" sldId="265"/>
            <ac:spMk id="22" creationId="{6691AC69-A76E-4DAB-B565-468B6B87ACF3}"/>
          </ac:spMkLst>
        </pc:spChg>
      </pc:sldChg>
      <pc:sldChg chg="addSp modSp new mod modTransition setBg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2379584580" sldId="266"/>
        </pc:sldMkLst>
        <pc:spChg chg="mod">
          <ac:chgData name="fcs-梁禕箎同學" userId="S::s161066@plkfcmps.edu.hk::37f9b314-939e-4ac7-82ae-d490abb2b0e2" providerId="AD" clId="Web-{2D66CA4A-8EE4-4A83-8E4E-AB04B81B7C07}" dt="2022-03-09T08:46:48.822" v="518"/>
          <ac:spMkLst>
            <pc:docMk/>
            <pc:sldMk cId="2379584580" sldId="266"/>
            <ac:spMk id="2" creationId="{553772A2-07CB-49E7-80C1-9679F8376737}"/>
          </ac:spMkLst>
        </pc:spChg>
        <pc:spChg chg="mod">
          <ac:chgData name="fcs-梁禕箎同學" userId="S::s161066@plkfcmps.edu.hk::37f9b314-939e-4ac7-82ae-d490abb2b0e2" providerId="AD" clId="Web-{2D66CA4A-8EE4-4A83-8E4E-AB04B81B7C07}" dt="2022-03-09T08:46:48.822" v="518"/>
          <ac:spMkLst>
            <pc:docMk/>
            <pc:sldMk cId="2379584580" sldId="266"/>
            <ac:spMk id="3" creationId="{89717F4E-F713-4304-9784-F3952A7D8B98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6:48.822" v="518"/>
          <ac:spMkLst>
            <pc:docMk/>
            <pc:sldMk cId="2379584580" sldId="266"/>
            <ac:spMk id="8" creationId="{907EF6B7-1338-4443-8C46-6A318D952DFD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6:48.822" v="518"/>
          <ac:spMkLst>
            <pc:docMk/>
            <pc:sldMk cId="2379584580" sldId="266"/>
            <ac:spMk id="10" creationId="{DAAE4CDD-124C-4DCF-9584-B6033B545DD5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6:48.822" v="518"/>
          <ac:spMkLst>
            <pc:docMk/>
            <pc:sldMk cId="2379584580" sldId="266"/>
            <ac:spMk id="12" creationId="{081E4A58-353D-44AE-B2FC-2A74E2E400F7}"/>
          </ac:spMkLst>
        </pc:spChg>
      </pc:sldChg>
      <pc:sldChg chg="addSp delSp modSp new mod modTransition setBg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1414927422" sldId="267"/>
        </pc:sldMkLst>
        <pc:spChg chg="mod">
          <ac:chgData name="fcs-梁禕箎同學" userId="S::s161066@plkfcmps.edu.hk::37f9b314-939e-4ac7-82ae-d490abb2b0e2" providerId="AD" clId="Web-{2D66CA4A-8EE4-4A83-8E4E-AB04B81B7C07}" dt="2022-03-09T08:48:09.120" v="549" actId="20577"/>
          <ac:spMkLst>
            <pc:docMk/>
            <pc:sldMk cId="1414927422" sldId="267"/>
            <ac:spMk id="2" creationId="{07C295AF-C744-4F9F-B5F0-94798C079344}"/>
          </ac:spMkLst>
        </pc:spChg>
        <pc:spChg chg="del">
          <ac:chgData name="fcs-梁禕箎同學" userId="S::s161066@plkfcmps.edu.hk::37f9b314-939e-4ac7-82ae-d490abb2b0e2" providerId="AD" clId="Web-{2D66CA4A-8EE4-4A83-8E4E-AB04B81B7C07}" dt="2022-03-09T08:47:22.869" v="521"/>
          <ac:spMkLst>
            <pc:docMk/>
            <pc:sldMk cId="1414927422" sldId="267"/>
            <ac:spMk id="3" creationId="{59E9FEEF-BD12-4B2A-B382-9CEEE169EBA5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7:22.869" v="521"/>
          <ac:spMkLst>
            <pc:docMk/>
            <pc:sldMk cId="1414927422" sldId="267"/>
            <ac:spMk id="8" creationId="{8A7BA06D-B3FF-4E91-8639-B4569AE3AA23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7:22.869" v="521"/>
          <ac:spMkLst>
            <pc:docMk/>
            <pc:sldMk cId="1414927422" sldId="267"/>
            <ac:spMk id="10" creationId="{2B30C86D-5A07-48BC-9C9D-6F9A2DB1E9E1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7:22.869" v="521"/>
          <ac:spMkLst>
            <pc:docMk/>
            <pc:sldMk cId="1414927422" sldId="267"/>
            <ac:spMk id="12" creationId="{D278ADA9-6383-4BDD-80D2-8899A402687B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7:22.869" v="521"/>
          <ac:spMkLst>
            <pc:docMk/>
            <pc:sldMk cId="1414927422" sldId="267"/>
            <ac:spMk id="14" creationId="{484B7147-B0F6-40ED-B5A2-FF72BC8198B6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7:22.869" v="521"/>
          <ac:spMkLst>
            <pc:docMk/>
            <pc:sldMk cId="1414927422" sldId="267"/>
            <ac:spMk id="16" creationId="{B36D2DE0-0628-4A9A-A59D-7BA8B5EB3022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7:22.869" v="521"/>
          <ac:spMkLst>
            <pc:docMk/>
            <pc:sldMk cId="1414927422" sldId="267"/>
            <ac:spMk id="18" creationId="{48E405C9-94BE-41DA-928C-DEC9A8550E9F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7:22.869" v="521"/>
          <ac:spMkLst>
            <pc:docMk/>
            <pc:sldMk cId="1414927422" sldId="267"/>
            <ac:spMk id="20" creationId="{D2091A72-D5BB-42AC-8FD3-F7747D90861E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8:47:22.869" v="521"/>
          <ac:spMkLst>
            <pc:docMk/>
            <pc:sldMk cId="1414927422" sldId="267"/>
            <ac:spMk id="22" creationId="{6ED12BFC-A737-46AF-8411-481112D54B0C}"/>
          </ac:spMkLst>
        </pc:spChg>
      </pc:sldChg>
      <pc:sldChg chg="addSp modSp new modTransition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2586842092" sldId="268"/>
        </pc:sldMkLst>
        <pc:spChg chg="mod">
          <ac:chgData name="fcs-梁禕箎同學" userId="S::s161066@plkfcmps.edu.hk::37f9b314-939e-4ac7-82ae-d490abb2b0e2" providerId="AD" clId="Web-{2D66CA4A-8EE4-4A83-8E4E-AB04B81B7C07}" dt="2022-03-09T09:03:48.815" v="613" actId="14100"/>
          <ac:spMkLst>
            <pc:docMk/>
            <pc:sldMk cId="2586842092" sldId="268"/>
            <ac:spMk id="2" creationId="{E60D3220-584E-41FA-BBE4-987546902669}"/>
          </ac:spMkLst>
        </pc:spChg>
        <pc:spChg chg="mod">
          <ac:chgData name="fcs-梁禕箎同學" userId="S::s161066@plkfcmps.edu.hk::37f9b314-939e-4ac7-82ae-d490abb2b0e2" providerId="AD" clId="Web-{2D66CA4A-8EE4-4A83-8E4E-AB04B81B7C07}" dt="2022-03-09T09:03:16.314" v="605" actId="20577"/>
          <ac:spMkLst>
            <pc:docMk/>
            <pc:sldMk cId="2586842092" sldId="268"/>
            <ac:spMk id="3" creationId="{3D6D3E08-352C-47DB-B9EF-7F8C1573CC89}"/>
          </ac:spMkLst>
        </pc:spChg>
        <pc:graphicFrameChg chg="add mod modGraphic">
          <ac:chgData name="fcs-梁禕箎同學" userId="S::s161066@plkfcmps.edu.hk::37f9b314-939e-4ac7-82ae-d490abb2b0e2" providerId="AD" clId="Web-{2D66CA4A-8EE4-4A83-8E4E-AB04B81B7C07}" dt="2022-03-09T09:10:21.872" v="675" actId="1076"/>
          <ac:graphicFrameMkLst>
            <pc:docMk/>
            <pc:sldMk cId="2586842092" sldId="268"/>
            <ac:graphicFrameMk id="4" creationId="{B5D3DD55-6420-422D-930F-2EEAA1D854CF}"/>
          </ac:graphicFrameMkLst>
        </pc:graphicFrameChg>
        <pc:graphicFrameChg chg="add mod modGraphic">
          <ac:chgData name="fcs-梁禕箎同學" userId="S::s161066@plkfcmps.edu.hk::37f9b314-939e-4ac7-82ae-d490abb2b0e2" providerId="AD" clId="Web-{2D66CA4A-8EE4-4A83-8E4E-AB04B81B7C07}" dt="2022-03-09T09:09:54.090" v="671"/>
          <ac:graphicFrameMkLst>
            <pc:docMk/>
            <pc:sldMk cId="2586842092" sldId="268"/>
            <ac:graphicFrameMk id="519" creationId="{C6C6A96E-EBC5-4703-A85D-475ABD6150AD}"/>
          </ac:graphicFrameMkLst>
        </pc:graphicFrameChg>
      </pc:sldChg>
      <pc:sldChg chg="addSp delSp modSp new mod modTransition setBg">
        <pc:chgData name="fcs-梁禕箎同學" userId="S::s161066@plkfcmps.edu.hk::37f9b314-939e-4ac7-82ae-d490abb2b0e2" providerId="AD" clId="Web-{2D66CA4A-8EE4-4A83-8E4E-AB04B81B7C07}" dt="2022-03-09T09:13:47.814" v="717"/>
        <pc:sldMkLst>
          <pc:docMk/>
          <pc:sldMk cId="2745748987" sldId="269"/>
        </pc:sldMkLst>
        <pc:spChg chg="mod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2" creationId="{706DF4AA-7068-46CA-9E7E-244A5F14F088}"/>
          </ac:spMkLst>
        </pc:spChg>
        <pc:spChg chg="del">
          <ac:chgData name="fcs-梁禕箎同學" userId="S::s161066@plkfcmps.edu.hk::37f9b314-939e-4ac7-82ae-d490abb2b0e2" providerId="AD" clId="Web-{2D66CA4A-8EE4-4A83-8E4E-AB04B81B7C07}" dt="2022-03-09T09:11:07.545" v="687"/>
          <ac:spMkLst>
            <pc:docMk/>
            <pc:sldMk cId="2745748987" sldId="269"/>
            <ac:spMk id="3" creationId="{EE696A17-8230-454E-AA29-C2DFD88C5A45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10" creationId="{8A7BA06D-B3FF-4E91-8639-B4569AE3AA23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12" creationId="{2B30C86D-5A07-48BC-9C9D-6F9A2DB1E9E1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14" creationId="{8930EBA3-4D2E-42E8-B828-834555328D85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16" creationId="{E58B2195-5055-402F-A3E7-53FF0E4980C3}"/>
          </ac:spMkLst>
        </pc:spChg>
        <pc:spChg chg="add del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18" creationId="{528AA953-F4F9-4DC5-97C7-491F4AF937DC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23" creationId="{8A7BA06D-B3FF-4E91-8639-B4569AE3AA23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25" creationId="{2B30C86D-5A07-48BC-9C9D-6F9A2DB1E9E1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27" creationId="{3301E07F-4F79-4B58-8698-EF24DC1ECDBF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29" creationId="{E58B2195-5055-402F-A3E7-53FF0E4980C3}"/>
          </ac:spMkLst>
        </pc:spChg>
        <pc:spChg chg="add">
          <ac:chgData name="fcs-梁禕箎同學" userId="S::s161066@plkfcmps.edu.hk::37f9b314-939e-4ac7-82ae-d490abb2b0e2" providerId="AD" clId="Web-{2D66CA4A-8EE4-4A83-8E4E-AB04B81B7C07}" dt="2022-03-09T09:11:20.795" v="692"/>
          <ac:spMkLst>
            <pc:docMk/>
            <pc:sldMk cId="2745748987" sldId="269"/>
            <ac:spMk id="31" creationId="{9EE6F773-742A-491A-9A00-A2A150DF500A}"/>
          </ac:spMkLst>
        </pc:spChg>
        <pc:picChg chg="add mod">
          <ac:chgData name="fcs-梁禕箎同學" userId="S::s161066@plkfcmps.edu.hk::37f9b314-939e-4ac7-82ae-d490abb2b0e2" providerId="AD" clId="Web-{2D66CA4A-8EE4-4A83-8E4E-AB04B81B7C07}" dt="2022-03-09T09:11:20.795" v="692"/>
          <ac:picMkLst>
            <pc:docMk/>
            <pc:sldMk cId="2745748987" sldId="269"/>
            <ac:picMk id="7" creationId="{8E11592A-9D00-4E35-9222-F752A95F48FA}"/>
          </ac:picMkLst>
        </pc:picChg>
      </pc:sldChg>
      <pc:sldMasterChg chg="modTransition modSldLayout">
        <pc:chgData name="fcs-梁禕箎同學" userId="S::s161066@plkfcmps.edu.hk::37f9b314-939e-4ac7-82ae-d490abb2b0e2" providerId="AD" clId="Web-{2D66CA4A-8EE4-4A83-8E4E-AB04B81B7C07}" dt="2022-03-09T09:13:47.814" v="717"/>
        <pc:sldMasterMkLst>
          <pc:docMk/>
          <pc:sldMasterMk cId="3860295630" sldId="2147483726"/>
        </pc:sldMasterMkLst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1677646946" sldId="2147483715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2052514845" sldId="2147483716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2411022592" sldId="2147483717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1781173096" sldId="2147483718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1442795333" sldId="2147483719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858200740" sldId="2147483720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2144158294" sldId="2147483721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2779031621" sldId="2147483722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2749289342" sldId="2147483723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2895774591" sldId="2147483724"/>
          </pc:sldLayoutMkLst>
        </pc:sldLayoutChg>
        <pc:sldLayoutChg chg="modTransition">
          <pc:chgData name="fcs-梁禕箎同學" userId="S::s161066@plkfcmps.edu.hk::37f9b314-939e-4ac7-82ae-d490abb2b0e2" providerId="AD" clId="Web-{2D66CA4A-8EE4-4A83-8E4E-AB04B81B7C07}" dt="2022-03-09T09:13:47.814" v="717"/>
          <pc:sldLayoutMkLst>
            <pc:docMk/>
            <pc:sldMasterMk cId="3860295630" sldId="2147483726"/>
            <pc:sldLayoutMk cId="2733879559" sldId="2147483725"/>
          </pc:sldLayoutMkLst>
        </pc:sldLayoutChg>
      </pc:sldMasterChg>
    </pc:docChg>
  </pc:docChgLst>
  <pc:docChgLst>
    <pc:chgData name="fcs-梁禕箎同學" userId="S::s161066@plkfcmps.edu.hk::37f9b314-939e-4ac7-82ae-d490abb2b0e2" providerId="AD" clId="Web-{36FBE12C-752A-4FD2-BE05-5F79EC582A80}"/>
    <pc:docChg chg="modSld modMainMaster">
      <pc:chgData name="fcs-梁禕箎同學" userId="S::s161066@plkfcmps.edu.hk::37f9b314-939e-4ac7-82ae-d490abb2b0e2" providerId="AD" clId="Web-{36FBE12C-752A-4FD2-BE05-5F79EC582A80}" dt="2022-04-22T08:30:32.923" v="33" actId="14100"/>
      <pc:docMkLst>
        <pc:docMk/>
      </pc:docMkLst>
      <pc:sldChg chg="modTransition">
        <pc:chgData name="fcs-梁禕箎同學" userId="S::s161066@plkfcmps.edu.hk::37f9b314-939e-4ac7-82ae-d490abb2b0e2" providerId="AD" clId="Web-{36FBE12C-752A-4FD2-BE05-5F79EC582A80}" dt="2022-04-22T08:27:19.132" v="8"/>
        <pc:sldMkLst>
          <pc:docMk/>
          <pc:sldMk cId="2592129946" sldId="256"/>
        </pc:sldMkLst>
      </pc:sldChg>
      <pc:sldChg chg="modSp modTransition">
        <pc:chgData name="fcs-梁禕箎同學" userId="S::s161066@plkfcmps.edu.hk::37f9b314-939e-4ac7-82ae-d490abb2b0e2" providerId="AD" clId="Web-{36FBE12C-752A-4FD2-BE05-5F79EC582A80}" dt="2022-04-22T08:27:49.430" v="13" actId="20577"/>
        <pc:sldMkLst>
          <pc:docMk/>
          <pc:sldMk cId="3608393397" sldId="257"/>
        </pc:sldMkLst>
        <pc:spChg chg="mod">
          <ac:chgData name="fcs-梁禕箎同學" userId="S::s161066@plkfcmps.edu.hk::37f9b314-939e-4ac7-82ae-d490abb2b0e2" providerId="AD" clId="Web-{36FBE12C-752A-4FD2-BE05-5F79EC582A80}" dt="2022-04-22T08:27:49.430" v="13" actId="20577"/>
          <ac:spMkLst>
            <pc:docMk/>
            <pc:sldMk cId="3608393397" sldId="257"/>
            <ac:spMk id="3" creationId="{C6E3C4E2-6B98-4394-B271-4774495E39BE}"/>
          </ac:spMkLst>
        </pc:spChg>
      </pc:sldChg>
      <pc:sldChg chg="modTransition">
        <pc:chgData name="fcs-梁禕箎同學" userId="S::s161066@plkfcmps.edu.hk::37f9b314-939e-4ac7-82ae-d490abb2b0e2" providerId="AD" clId="Web-{36FBE12C-752A-4FD2-BE05-5F79EC582A80}" dt="2022-04-22T08:27:19.132" v="8"/>
        <pc:sldMkLst>
          <pc:docMk/>
          <pc:sldMk cId="3923485073" sldId="258"/>
        </pc:sldMkLst>
      </pc:sldChg>
      <pc:sldChg chg="modTransition">
        <pc:chgData name="fcs-梁禕箎同學" userId="S::s161066@plkfcmps.edu.hk::37f9b314-939e-4ac7-82ae-d490abb2b0e2" providerId="AD" clId="Web-{36FBE12C-752A-4FD2-BE05-5F79EC582A80}" dt="2022-04-22T08:27:19.132" v="8"/>
        <pc:sldMkLst>
          <pc:docMk/>
          <pc:sldMk cId="3863564878" sldId="259"/>
        </pc:sldMkLst>
      </pc:sldChg>
      <pc:sldChg chg="modTransition">
        <pc:chgData name="fcs-梁禕箎同學" userId="S::s161066@plkfcmps.edu.hk::37f9b314-939e-4ac7-82ae-d490abb2b0e2" providerId="AD" clId="Web-{36FBE12C-752A-4FD2-BE05-5F79EC582A80}" dt="2022-04-22T08:27:19.132" v="8"/>
        <pc:sldMkLst>
          <pc:docMk/>
          <pc:sldMk cId="994646712" sldId="260"/>
        </pc:sldMkLst>
      </pc:sldChg>
      <pc:sldChg chg="modSp modTransition">
        <pc:chgData name="fcs-梁禕箎同學" userId="S::s161066@plkfcmps.edu.hk::37f9b314-939e-4ac7-82ae-d490abb2b0e2" providerId="AD" clId="Web-{36FBE12C-752A-4FD2-BE05-5F79EC582A80}" dt="2022-04-22T08:28:28.198" v="16" actId="20577"/>
        <pc:sldMkLst>
          <pc:docMk/>
          <pc:sldMk cId="2475354454" sldId="262"/>
        </pc:sldMkLst>
        <pc:graphicFrameChg chg="modGraphic">
          <ac:chgData name="fcs-梁禕箎同學" userId="S::s161066@plkfcmps.edu.hk::37f9b314-939e-4ac7-82ae-d490abb2b0e2" providerId="AD" clId="Web-{36FBE12C-752A-4FD2-BE05-5F79EC582A80}" dt="2022-04-22T08:28:28.198" v="16" actId="20577"/>
          <ac:graphicFrameMkLst>
            <pc:docMk/>
            <pc:sldMk cId="2475354454" sldId="262"/>
            <ac:graphicFrameMk id="14" creationId="{416FCA6F-A95D-42A0-BC2C-842A7DBFCA68}"/>
          </ac:graphicFrameMkLst>
        </pc:graphicFrameChg>
      </pc:sldChg>
      <pc:sldChg chg="modTransition">
        <pc:chgData name="fcs-梁禕箎同學" userId="S::s161066@plkfcmps.edu.hk::37f9b314-939e-4ac7-82ae-d490abb2b0e2" providerId="AD" clId="Web-{36FBE12C-752A-4FD2-BE05-5F79EC582A80}" dt="2022-04-22T08:27:19.132" v="8"/>
        <pc:sldMkLst>
          <pc:docMk/>
          <pc:sldMk cId="2186835248" sldId="263"/>
        </pc:sldMkLst>
      </pc:sldChg>
      <pc:sldChg chg="modTransition">
        <pc:chgData name="fcs-梁禕箎同學" userId="S::s161066@plkfcmps.edu.hk::37f9b314-939e-4ac7-82ae-d490abb2b0e2" providerId="AD" clId="Web-{36FBE12C-752A-4FD2-BE05-5F79EC582A80}" dt="2022-04-22T08:27:19.132" v="8"/>
        <pc:sldMkLst>
          <pc:docMk/>
          <pc:sldMk cId="1910777027" sldId="264"/>
        </pc:sldMkLst>
      </pc:sldChg>
      <pc:sldChg chg="modTransition">
        <pc:chgData name="fcs-梁禕箎同學" userId="S::s161066@plkfcmps.edu.hk::37f9b314-939e-4ac7-82ae-d490abb2b0e2" providerId="AD" clId="Web-{36FBE12C-752A-4FD2-BE05-5F79EC582A80}" dt="2022-04-22T08:27:19.132" v="8"/>
        <pc:sldMkLst>
          <pc:docMk/>
          <pc:sldMk cId="2679808728" sldId="265"/>
        </pc:sldMkLst>
      </pc:sldChg>
      <pc:sldChg chg="modTransition">
        <pc:chgData name="fcs-梁禕箎同學" userId="S::s161066@plkfcmps.edu.hk::37f9b314-939e-4ac7-82ae-d490abb2b0e2" providerId="AD" clId="Web-{36FBE12C-752A-4FD2-BE05-5F79EC582A80}" dt="2022-04-22T08:27:19.132" v="8"/>
        <pc:sldMkLst>
          <pc:docMk/>
          <pc:sldMk cId="1414927422" sldId="267"/>
        </pc:sldMkLst>
      </pc:sldChg>
      <pc:sldChg chg="modSp modTransition">
        <pc:chgData name="fcs-梁禕箎同學" userId="S::s161066@plkfcmps.edu.hk::37f9b314-939e-4ac7-82ae-d490abb2b0e2" providerId="AD" clId="Web-{36FBE12C-752A-4FD2-BE05-5F79EC582A80}" dt="2022-04-22T08:30:32.923" v="33" actId="14100"/>
        <pc:sldMkLst>
          <pc:docMk/>
          <pc:sldMk cId="2586842092" sldId="268"/>
        </pc:sldMkLst>
        <pc:graphicFrameChg chg="modGraphic">
          <ac:chgData name="fcs-梁禕箎同學" userId="S::s161066@plkfcmps.edu.hk::37f9b314-939e-4ac7-82ae-d490abb2b0e2" providerId="AD" clId="Web-{36FBE12C-752A-4FD2-BE05-5F79EC582A80}" dt="2022-04-22T08:30:04.031" v="28" actId="20577"/>
          <ac:graphicFrameMkLst>
            <pc:docMk/>
            <pc:sldMk cId="2586842092" sldId="268"/>
            <ac:graphicFrameMk id="4" creationId="{B5D3DD55-6420-422D-930F-2EEAA1D854CF}"/>
          </ac:graphicFrameMkLst>
        </pc:graphicFrameChg>
        <pc:graphicFrameChg chg="mod modGraphic">
          <ac:chgData name="fcs-梁禕箎同學" userId="S::s161066@plkfcmps.edu.hk::37f9b314-939e-4ac7-82ae-d490abb2b0e2" providerId="AD" clId="Web-{36FBE12C-752A-4FD2-BE05-5F79EC582A80}" dt="2022-04-22T08:30:32.923" v="33" actId="14100"/>
          <ac:graphicFrameMkLst>
            <pc:docMk/>
            <pc:sldMk cId="2586842092" sldId="268"/>
            <ac:graphicFrameMk id="519" creationId="{C6C6A96E-EBC5-4703-A85D-475ABD6150AD}"/>
          </ac:graphicFrameMkLst>
        </pc:graphicFrameChg>
      </pc:sldChg>
      <pc:sldChg chg="modTransition">
        <pc:chgData name="fcs-梁禕箎同學" userId="S::s161066@plkfcmps.edu.hk::37f9b314-939e-4ac7-82ae-d490abb2b0e2" providerId="AD" clId="Web-{36FBE12C-752A-4FD2-BE05-5F79EC582A80}" dt="2022-04-22T08:27:19.132" v="8"/>
        <pc:sldMkLst>
          <pc:docMk/>
          <pc:sldMk cId="2745748987" sldId="269"/>
        </pc:sldMkLst>
      </pc:sldChg>
      <pc:sldMasterChg chg="modTransition modSldLayout">
        <pc:chgData name="fcs-梁禕箎同學" userId="S::s161066@plkfcmps.edu.hk::37f9b314-939e-4ac7-82ae-d490abb2b0e2" providerId="AD" clId="Web-{36FBE12C-752A-4FD2-BE05-5F79EC582A80}" dt="2022-04-22T08:27:19.132" v="8"/>
        <pc:sldMasterMkLst>
          <pc:docMk/>
          <pc:sldMasterMk cId="3860295630" sldId="2147483726"/>
        </pc:sldMasterMkLst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1677646946" sldId="2147483715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2052514845" sldId="2147483716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2411022592" sldId="2147483717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1781173096" sldId="2147483718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1442795333" sldId="2147483719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858200740" sldId="2147483720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2144158294" sldId="2147483721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2779031621" sldId="2147483722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2749289342" sldId="2147483723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2895774591" sldId="2147483724"/>
          </pc:sldLayoutMkLst>
        </pc:sldLayoutChg>
        <pc:sldLayoutChg chg="modTransition">
          <pc:chgData name="fcs-梁禕箎同學" userId="S::s161066@plkfcmps.edu.hk::37f9b314-939e-4ac7-82ae-d490abb2b0e2" providerId="AD" clId="Web-{36FBE12C-752A-4FD2-BE05-5F79EC582A80}" dt="2022-04-22T08:27:19.132" v="8"/>
          <pc:sldLayoutMkLst>
            <pc:docMk/>
            <pc:sldMasterMk cId="3860295630" sldId="2147483726"/>
            <pc:sldLayoutMk cId="2733879559" sldId="2147483725"/>
          </pc:sldLayoutMkLst>
        </pc:sldLayoutChg>
      </pc:sldMasterChg>
    </pc:docChg>
  </pc:docChgLst>
  <pc:docChgLst>
    <pc:chgData name="fcs-梁禕箎同學" userId="S::s161066@plkfcmps.edu.hk::37f9b314-939e-4ac7-82ae-d490abb2b0e2" providerId="AD" clId="Web-{92EE66D1-3C2C-44B6-AC14-188544B06AFC}"/>
    <pc:docChg chg="delSld">
      <pc:chgData name="fcs-梁禕箎同學" userId="S::s161066@plkfcmps.edu.hk::37f9b314-939e-4ac7-82ae-d490abb2b0e2" providerId="AD" clId="Web-{92EE66D1-3C2C-44B6-AC14-188544B06AFC}" dt="2022-04-11T06:24:58.264" v="1"/>
      <pc:docMkLst>
        <pc:docMk/>
      </pc:docMkLst>
      <pc:sldChg chg="del">
        <pc:chgData name="fcs-梁禕箎同學" userId="S::s161066@plkfcmps.edu.hk::37f9b314-939e-4ac7-82ae-d490abb2b0e2" providerId="AD" clId="Web-{92EE66D1-3C2C-44B6-AC14-188544B06AFC}" dt="2022-04-11T06:24:12.575" v="0"/>
        <pc:sldMkLst>
          <pc:docMk/>
          <pc:sldMk cId="1994171936" sldId="261"/>
        </pc:sldMkLst>
      </pc:sldChg>
      <pc:sldChg chg="del">
        <pc:chgData name="fcs-梁禕箎同學" userId="S::s161066@plkfcmps.edu.hk::37f9b314-939e-4ac7-82ae-d490abb2b0e2" providerId="AD" clId="Web-{92EE66D1-3C2C-44B6-AC14-188544B06AFC}" dt="2022-04-11T06:24:58.264" v="1"/>
        <pc:sldMkLst>
          <pc:docMk/>
          <pc:sldMk cId="2379584580" sldId="266"/>
        </pc:sldMkLst>
      </pc:sldChg>
    </pc:docChg>
  </pc:docChgLst>
  <pc:docChgLst>
    <pc:chgData name="fcs-梁禕箎同學" userId="S::s161066@plkfcmps.edu.hk::37f9b314-939e-4ac7-82ae-d490abb2b0e2" providerId="AD" clId="Web-{2DA40C7A-E57A-4D84-8850-F72A1DECF4BE}"/>
    <pc:docChg chg="addSld modSld addMainMaster delMainMaster">
      <pc:chgData name="fcs-梁禕箎同學" userId="S::s161066@plkfcmps.edu.hk::37f9b314-939e-4ac7-82ae-d490abb2b0e2" providerId="AD" clId="Web-{2DA40C7A-E57A-4D84-8850-F72A1DECF4BE}" dt="2022-03-09T08:13:44.521" v="85" actId="20577"/>
      <pc:docMkLst>
        <pc:docMk/>
      </pc:docMkLst>
      <pc:sldChg chg="addSp modSp mod setBg modClrScheme chgLayout">
        <pc:chgData name="fcs-梁禕箎同學" userId="S::s161066@plkfcmps.edu.hk::37f9b314-939e-4ac7-82ae-d490abb2b0e2" providerId="AD" clId="Web-{2DA40C7A-E57A-4D84-8850-F72A1DECF4BE}" dt="2022-03-09T08:09:39.421" v="26" actId="20577"/>
        <pc:sldMkLst>
          <pc:docMk/>
          <pc:sldMk cId="2592129946" sldId="256"/>
        </pc:sldMkLst>
        <pc:spChg chg="mod">
          <ac:chgData name="fcs-梁禕箎同學" userId="S::s161066@plkfcmps.edu.hk::37f9b314-939e-4ac7-82ae-d490abb2b0e2" providerId="AD" clId="Web-{2DA40C7A-E57A-4D84-8850-F72A1DECF4BE}" dt="2022-03-09T08:09:39.421" v="26" actId="20577"/>
          <ac:spMkLst>
            <pc:docMk/>
            <pc:sldMk cId="2592129946" sldId="256"/>
            <ac:spMk id="2" creationId="{00000000-0000-0000-0000-000000000000}"/>
          </ac:spMkLst>
        </pc:spChg>
        <pc:spChg chg="mod">
          <ac:chgData name="fcs-梁禕箎同學" userId="S::s161066@plkfcmps.edu.hk::37f9b314-939e-4ac7-82ae-d490abb2b0e2" providerId="AD" clId="Web-{2DA40C7A-E57A-4D84-8850-F72A1DECF4BE}" dt="2022-03-09T08:09:25.671" v="15"/>
          <ac:spMkLst>
            <pc:docMk/>
            <pc:sldMk cId="2592129946" sldId="256"/>
            <ac:spMk id="3" creationId="{00000000-0000-0000-0000-000000000000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09:25.671" v="15"/>
          <ac:spMkLst>
            <pc:docMk/>
            <pc:sldMk cId="2592129946" sldId="256"/>
            <ac:spMk id="9" creationId="{A34066D6-1B59-4642-A86D-39464CEE971B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09:25.671" v="15"/>
          <ac:spMkLst>
            <pc:docMk/>
            <pc:sldMk cId="2592129946" sldId="256"/>
            <ac:spMk id="11" creationId="{18E928D9-3091-4385-B979-265D55AD02CE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09:25.671" v="15"/>
          <ac:spMkLst>
            <pc:docMk/>
            <pc:sldMk cId="2592129946" sldId="256"/>
            <ac:spMk id="13" creationId="{7D602432-D774-4CF5-94E8-7D52D01059D2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09:25.671" v="15"/>
          <ac:spMkLst>
            <pc:docMk/>
            <pc:sldMk cId="2592129946" sldId="256"/>
            <ac:spMk id="15" creationId="{CBF9EBB4-5078-47B2-AAA0-DF4A88D8182A}"/>
          </ac:spMkLst>
        </pc:spChg>
        <pc:picChg chg="add mod">
          <ac:chgData name="fcs-梁禕箎同學" userId="S::s161066@plkfcmps.edu.hk::37f9b314-939e-4ac7-82ae-d490abb2b0e2" providerId="AD" clId="Web-{2DA40C7A-E57A-4D84-8850-F72A1DECF4BE}" dt="2022-03-09T08:09:31.421" v="16" actId="14100"/>
          <ac:picMkLst>
            <pc:docMk/>
            <pc:sldMk cId="2592129946" sldId="256"/>
            <ac:picMk id="4" creationId="{4C482076-F960-4420-B02A-2BC20B8EC6DB}"/>
          </ac:picMkLst>
        </pc:picChg>
      </pc:sldChg>
      <pc:sldChg chg="addSp delSp modSp new mod setBg addAnim">
        <pc:chgData name="fcs-梁禕箎同學" userId="S::s161066@plkfcmps.edu.hk::37f9b314-939e-4ac7-82ae-d490abb2b0e2" providerId="AD" clId="Web-{2DA40C7A-E57A-4D84-8850-F72A1DECF4BE}" dt="2022-03-09T08:11:23.502" v="63"/>
        <pc:sldMkLst>
          <pc:docMk/>
          <pc:sldMk cId="3608393397" sldId="257"/>
        </pc:sldMkLst>
        <pc:spChg chg="mo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2" creationId="{C3840AD3-C395-46E0-B9CD-C71E6EC24ECE}"/>
          </ac:spMkLst>
        </pc:spChg>
        <pc:spChg chg="mo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3" creationId="{C6E3C4E2-6B98-4394-B271-4774495E39BE}"/>
          </ac:spMkLst>
        </pc:spChg>
        <pc:spChg chg="add del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8" creationId="{F837543A-6020-4505-A233-C9DB4BF74011}"/>
          </ac:spMkLst>
        </pc:spChg>
        <pc:spChg chg="add del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10" creationId="{35B16301-FB18-48BA-A6DD-C37CAF6F9A18}"/>
          </ac:spMkLst>
        </pc:spChg>
        <pc:spChg chg="add del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12" creationId="{C3C0D90E-074A-4F52-9B11-B52BEF4BCBE5}"/>
          </ac:spMkLst>
        </pc:spChg>
        <pc:spChg chg="add del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14" creationId="{CABBD4C1-E6F8-46F6-8152-A8A97490BF4D}"/>
          </ac:spMkLst>
        </pc:spChg>
        <pc:spChg chg="add del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16" creationId="{83BA5EF5-1FE9-4BF9-83BB-269BCDDF6156}"/>
          </ac:spMkLst>
        </pc:spChg>
        <pc:spChg chg="add del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20" creationId="{88853921-7BC9-4BDE-ACAB-133C683C82D6}"/>
          </ac:spMkLst>
        </pc:spChg>
        <pc:spChg chg="add del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22" creationId="{09192968-3AE7-4470-A61C-97294BB92731}"/>
          </ac:spMkLst>
        </pc:spChg>
        <pc:spChg chg="add del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24" creationId="{3AB72E55-43E4-4356-BFE8-E2102CB0B505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29" creationId="{8A7BA06D-B3FF-4E91-8639-B4569AE3AA23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31" creationId="{2B30C86D-5A07-48BC-9C9D-6F9A2DB1E9E1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33" creationId="{D1A671DE-D529-4A2A-A35D-E97400239504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35" creationId="{755E9CD0-04B0-4A3C-B291-AD913379C713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39" creationId="{80BC66F9-7A74-4286-AD22-1174052CC22C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41" creationId="{D8142CC3-2B5C-48E6-9DF0-6C8ACBAF23EF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43" creationId="{1DD8BF3B-6066-418C-8D1A-75C5E396FC04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45" creationId="{46A89C79-8EF3-4AF9-B3D9-59A883F41C83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47" creationId="{72AF41FE-63D7-4695-81D2-66D2510E4486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1:23.502" v="62"/>
          <ac:spMkLst>
            <pc:docMk/>
            <pc:sldMk cId="3608393397" sldId="257"/>
            <ac:spMk id="49" creationId="{EFE5CE34-4543-42E5-B82C-1F3D12422CDD}"/>
          </ac:spMkLst>
        </pc:spChg>
        <pc:cxnChg chg="add del">
          <ac:chgData name="fcs-梁禕箎同學" userId="S::s161066@plkfcmps.edu.hk::37f9b314-939e-4ac7-82ae-d490abb2b0e2" providerId="AD" clId="Web-{2DA40C7A-E57A-4D84-8850-F72A1DECF4BE}" dt="2022-03-09T08:11:23.502" v="62"/>
          <ac:cxnSpMkLst>
            <pc:docMk/>
            <pc:sldMk cId="3608393397" sldId="257"/>
            <ac:cxnSpMk id="18" creationId="{4B3BCACB-5880-460B-9606-8C433A9AF99D}"/>
          </ac:cxnSpMkLst>
        </pc:cxnChg>
        <pc:cxnChg chg="add">
          <ac:chgData name="fcs-梁禕箎同學" userId="S::s161066@plkfcmps.edu.hk::37f9b314-939e-4ac7-82ae-d490abb2b0e2" providerId="AD" clId="Web-{2DA40C7A-E57A-4D84-8850-F72A1DECF4BE}" dt="2022-03-09T08:11:23.502" v="62"/>
          <ac:cxnSpMkLst>
            <pc:docMk/>
            <pc:sldMk cId="3608393397" sldId="257"/>
            <ac:cxnSpMk id="37" creationId="{7B2D303B-3DD0-4319-9EAD-361847FEC71D}"/>
          </ac:cxnSpMkLst>
        </pc:cxnChg>
      </pc:sldChg>
      <pc:sldChg chg="addSp delSp modSp new mod setBg">
        <pc:chgData name="fcs-梁禕箎同學" userId="S::s161066@plkfcmps.edu.hk::37f9b314-939e-4ac7-82ae-d490abb2b0e2" providerId="AD" clId="Web-{2DA40C7A-E57A-4D84-8850-F72A1DECF4BE}" dt="2022-03-09T08:13:44.521" v="85" actId="20577"/>
        <pc:sldMkLst>
          <pc:docMk/>
          <pc:sldMk cId="3923485073" sldId="258"/>
        </pc:sldMkLst>
        <pc:spChg chg="mod">
          <ac:chgData name="fcs-梁禕箎同學" userId="S::s161066@plkfcmps.edu.hk::37f9b314-939e-4ac7-82ae-d490abb2b0e2" providerId="AD" clId="Web-{2DA40C7A-E57A-4D84-8850-F72A1DECF4BE}" dt="2022-03-09T08:13:44.521" v="85" actId="20577"/>
          <ac:spMkLst>
            <pc:docMk/>
            <pc:sldMk cId="3923485073" sldId="258"/>
            <ac:spMk id="2" creationId="{D3BB2D3E-F182-4DBC-BD95-8E8A63637187}"/>
          </ac:spMkLst>
        </pc:spChg>
        <pc:spChg chg="del">
          <ac:chgData name="fcs-梁禕箎同學" userId="S::s161066@plkfcmps.edu.hk::37f9b314-939e-4ac7-82ae-d490abb2b0e2" providerId="AD" clId="Web-{2DA40C7A-E57A-4D84-8850-F72A1DECF4BE}" dt="2022-03-09T08:12:17.925" v="65"/>
          <ac:spMkLst>
            <pc:docMk/>
            <pc:sldMk cId="3923485073" sldId="258"/>
            <ac:spMk id="3" creationId="{4A29F7A0-E83E-4C8E-94DF-12CE3F54A1C2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2:17.925" v="65"/>
          <ac:spMkLst>
            <pc:docMk/>
            <pc:sldMk cId="3923485073" sldId="258"/>
            <ac:spMk id="8" creationId="{8A7BA06D-B3FF-4E91-8639-B4569AE3AA23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2:17.925" v="65"/>
          <ac:spMkLst>
            <pc:docMk/>
            <pc:sldMk cId="3923485073" sldId="258"/>
            <ac:spMk id="10" creationId="{2B30C86D-5A07-48BC-9C9D-6F9A2DB1E9E1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2:17.925" v="65"/>
          <ac:spMkLst>
            <pc:docMk/>
            <pc:sldMk cId="3923485073" sldId="258"/>
            <ac:spMk id="12" creationId="{D278ADA9-6383-4BDD-80D2-8899A402687B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2:17.925" v="65"/>
          <ac:spMkLst>
            <pc:docMk/>
            <pc:sldMk cId="3923485073" sldId="258"/>
            <ac:spMk id="14" creationId="{484B7147-B0F6-40ED-B5A2-FF72BC8198B6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2:17.925" v="65"/>
          <ac:spMkLst>
            <pc:docMk/>
            <pc:sldMk cId="3923485073" sldId="258"/>
            <ac:spMk id="16" creationId="{B36D2DE0-0628-4A9A-A59D-7BA8B5EB3022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2:17.925" v="65"/>
          <ac:spMkLst>
            <pc:docMk/>
            <pc:sldMk cId="3923485073" sldId="258"/>
            <ac:spMk id="18" creationId="{48E405C9-94BE-41DA-928C-DEC9A8550E9F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2:17.925" v="65"/>
          <ac:spMkLst>
            <pc:docMk/>
            <pc:sldMk cId="3923485073" sldId="258"/>
            <ac:spMk id="20" creationId="{D2091A72-D5BB-42AC-8FD3-F7747D90861E}"/>
          </ac:spMkLst>
        </pc:spChg>
        <pc:spChg chg="add">
          <ac:chgData name="fcs-梁禕箎同學" userId="S::s161066@plkfcmps.edu.hk::37f9b314-939e-4ac7-82ae-d490abb2b0e2" providerId="AD" clId="Web-{2DA40C7A-E57A-4D84-8850-F72A1DECF4BE}" dt="2022-03-09T08:12:17.925" v="65"/>
          <ac:spMkLst>
            <pc:docMk/>
            <pc:sldMk cId="3923485073" sldId="258"/>
            <ac:spMk id="22" creationId="{6ED12BFC-A737-46AF-8411-481112D54B0C}"/>
          </ac:spMkLst>
        </pc:spChg>
      </pc:sldChg>
      <pc:sldMasterChg chg="del delSldLayout">
        <pc:chgData name="fcs-梁禕箎同學" userId="S::s161066@plkfcmps.edu.hk::37f9b314-939e-4ac7-82ae-d490abb2b0e2" providerId="AD" clId="Web-{2DA40C7A-E57A-4D84-8850-F72A1DECF4BE}" dt="2022-03-09T08:09:25.671" v="15"/>
        <pc:sldMasterMkLst>
          <pc:docMk/>
          <pc:sldMasterMk cId="3221134675" sldId="2147483648"/>
        </pc:sldMasterMkLst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1334484747" sldId="2147483649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2392236802" sldId="2147483650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2154042259" sldId="2147483651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597651056" sldId="2147483652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1644048710" sldId="2147483653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1864656770" sldId="2147483654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3410961386" sldId="2147483655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361526853" sldId="2147483656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3012263201" sldId="2147483657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118045649" sldId="2147483658"/>
          </pc:sldLayoutMkLst>
        </pc:sldLayoutChg>
        <pc:sldLayoutChg chg="del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221134675" sldId="2147483648"/>
            <pc:sldLayoutMk cId="4095651481" sldId="2147483659"/>
          </pc:sldLayoutMkLst>
        </pc:sldLayoutChg>
      </pc:sldMasterChg>
      <pc:sldMasterChg chg="add addSldLayout">
        <pc:chgData name="fcs-梁禕箎同學" userId="S::s161066@plkfcmps.edu.hk::37f9b314-939e-4ac7-82ae-d490abb2b0e2" providerId="AD" clId="Web-{2DA40C7A-E57A-4D84-8850-F72A1DECF4BE}" dt="2022-03-09T08:09:25.671" v="15"/>
        <pc:sldMasterMkLst>
          <pc:docMk/>
          <pc:sldMasterMk cId="3860295630" sldId="2147483726"/>
        </pc:sldMasterMkLst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1677646946" sldId="2147483715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2052514845" sldId="2147483716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2411022592" sldId="2147483717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1781173096" sldId="2147483718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1442795333" sldId="2147483719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858200740" sldId="2147483720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2144158294" sldId="2147483721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2779031621" sldId="2147483722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2749289342" sldId="2147483723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2895774591" sldId="2147483724"/>
          </pc:sldLayoutMkLst>
        </pc:sldLayoutChg>
        <pc:sldLayoutChg chg="add">
          <pc:chgData name="fcs-梁禕箎同學" userId="S::s161066@plkfcmps.edu.hk::37f9b314-939e-4ac7-82ae-d490abb2b0e2" providerId="AD" clId="Web-{2DA40C7A-E57A-4D84-8850-F72A1DECF4BE}" dt="2022-03-09T08:09:25.671" v="15"/>
          <pc:sldLayoutMkLst>
            <pc:docMk/>
            <pc:sldMasterMk cId="3860295630" sldId="2147483726"/>
            <pc:sldLayoutMk cId="2733879559" sldId="214748372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F519E-E1C0-4162-A856-715CBE41B435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en-US"/>
        </a:p>
      </dgm:t>
    </dgm:pt>
    <dgm:pt modelId="{41BB2869-A30B-443F-963E-26791939B9FD}">
      <dgm:prSet/>
      <dgm:spPr/>
      <dgm:t>
        <a:bodyPr/>
        <a:lstStyle/>
        <a:p>
          <a:r>
            <a:rPr lang="zh-TW" b="1"/>
            <a:t>整數</a:t>
          </a:r>
          <a:r>
            <a:rPr lang="zh-TW"/>
            <a:t>：</a:t>
          </a:r>
          <a:r>
            <a:rPr lang="zh-TW" dirty="0"/>
            <a:t>3</a:t>
          </a:r>
          <a:endParaRPr lang="en-US" dirty="0"/>
        </a:p>
      </dgm:t>
    </dgm:pt>
    <dgm:pt modelId="{2A944098-1F94-462F-9858-4D18DA0E3E10}" type="parTrans" cxnId="{7A60E7D9-56A4-486B-B9F4-3BCBF0E244E5}">
      <dgm:prSet/>
      <dgm:spPr/>
      <dgm:t>
        <a:bodyPr/>
        <a:lstStyle/>
        <a:p>
          <a:endParaRPr lang="en-US"/>
        </a:p>
      </dgm:t>
    </dgm:pt>
    <dgm:pt modelId="{CE61ECE1-94EF-44F3-A695-DFE338FDD16E}" type="sibTrans" cxnId="{7A60E7D9-56A4-486B-B9F4-3BCBF0E244E5}">
      <dgm:prSet/>
      <dgm:spPr/>
      <dgm:t>
        <a:bodyPr/>
        <a:lstStyle/>
        <a:p>
          <a:endParaRPr lang="en-US"/>
        </a:p>
      </dgm:t>
    </dgm:pt>
    <dgm:pt modelId="{FCF4163A-A04B-4471-A078-F4B3F0E3F04A}">
      <dgm:prSet/>
      <dgm:spPr/>
      <dgm:t>
        <a:bodyPr/>
        <a:lstStyle/>
        <a:p>
          <a:r>
            <a:rPr lang="zh-TW" b="1"/>
            <a:t>分數</a:t>
          </a:r>
          <a:r>
            <a:rPr lang="zh-TW"/>
            <a:t>：</a:t>
          </a:r>
          <a:r>
            <a:rPr lang="zh-TW" dirty="0"/>
            <a:t>22 / 7</a:t>
          </a:r>
          <a:endParaRPr lang="en-US" dirty="0"/>
        </a:p>
      </dgm:t>
    </dgm:pt>
    <dgm:pt modelId="{3E70A095-440C-4695-B95D-64DF8F440AB7}" type="parTrans" cxnId="{211F0104-7FD1-43CB-8217-5738D18601E3}">
      <dgm:prSet/>
      <dgm:spPr/>
      <dgm:t>
        <a:bodyPr/>
        <a:lstStyle/>
        <a:p>
          <a:endParaRPr lang="en-US"/>
        </a:p>
      </dgm:t>
    </dgm:pt>
    <dgm:pt modelId="{6C2D1CF4-6315-4E18-A2EA-9987C1915869}" type="sibTrans" cxnId="{211F0104-7FD1-43CB-8217-5738D18601E3}">
      <dgm:prSet/>
      <dgm:spPr/>
      <dgm:t>
        <a:bodyPr/>
        <a:lstStyle/>
        <a:p>
          <a:endParaRPr lang="en-US"/>
        </a:p>
      </dgm:t>
    </dgm:pt>
    <dgm:pt modelId="{E9806E81-E1F2-424C-AC6B-16EC068440E6}">
      <dgm:prSet/>
      <dgm:spPr/>
      <dgm:t>
        <a:bodyPr/>
        <a:lstStyle/>
        <a:p>
          <a:r>
            <a:rPr lang="en-US" b="1" dirty="0"/>
            <a:t>小數</a:t>
          </a:r>
          <a:r>
            <a:rPr lang="en-US" dirty="0"/>
            <a:t>：3.14159265358979323846264338327950</a:t>
          </a:r>
        </a:p>
      </dgm:t>
    </dgm:pt>
    <dgm:pt modelId="{0F9C01E7-0F7A-493B-B87D-DEEDC7C8A439}" type="parTrans" cxnId="{CC19C9F9-8D7D-44ED-8035-9E2990B86485}">
      <dgm:prSet/>
      <dgm:spPr/>
      <dgm:t>
        <a:bodyPr/>
        <a:lstStyle/>
        <a:p>
          <a:endParaRPr lang="en-US"/>
        </a:p>
      </dgm:t>
    </dgm:pt>
    <dgm:pt modelId="{D5A5323D-85A0-4FD3-B69A-9C27FBBFC908}" type="sibTrans" cxnId="{CC19C9F9-8D7D-44ED-8035-9E2990B86485}">
      <dgm:prSet/>
      <dgm:spPr/>
      <dgm:t>
        <a:bodyPr/>
        <a:lstStyle/>
        <a:p>
          <a:endParaRPr lang="en-US"/>
        </a:p>
      </dgm:t>
    </dgm:pt>
    <dgm:pt modelId="{BFDBF8B5-4344-47F5-AD75-1D42135F837E}" type="pres">
      <dgm:prSet presAssocID="{911F519E-E1C0-4162-A856-715CBE41B435}" presName="linear" presStyleCnt="0">
        <dgm:presLayoutVars>
          <dgm:animLvl val="lvl"/>
          <dgm:resizeHandles val="exact"/>
        </dgm:presLayoutVars>
      </dgm:prSet>
      <dgm:spPr/>
    </dgm:pt>
    <dgm:pt modelId="{C98FDD05-6517-4622-89FB-33FA4523A77B}" type="pres">
      <dgm:prSet presAssocID="{41BB2869-A30B-443F-963E-26791939B9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FC2ACBC-589B-4F08-8F5B-20D68D18802D}" type="pres">
      <dgm:prSet presAssocID="{CE61ECE1-94EF-44F3-A695-DFE338FDD16E}" presName="spacer" presStyleCnt="0"/>
      <dgm:spPr/>
    </dgm:pt>
    <dgm:pt modelId="{E201376A-93BD-4656-A102-1DF85B2A2539}" type="pres">
      <dgm:prSet presAssocID="{FCF4163A-A04B-4471-A078-F4B3F0E3F04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7C0BE9B-0DC1-4203-9843-C1BB211CB97C}" type="pres">
      <dgm:prSet presAssocID="{6C2D1CF4-6315-4E18-A2EA-9987C1915869}" presName="spacer" presStyleCnt="0"/>
      <dgm:spPr/>
    </dgm:pt>
    <dgm:pt modelId="{B5BBEFFC-52B7-44EE-AB0F-696ABDF4D1BC}" type="pres">
      <dgm:prSet presAssocID="{E9806E81-E1F2-424C-AC6B-16EC068440E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11F0104-7FD1-43CB-8217-5738D18601E3}" srcId="{911F519E-E1C0-4162-A856-715CBE41B435}" destId="{FCF4163A-A04B-4471-A078-F4B3F0E3F04A}" srcOrd="1" destOrd="0" parTransId="{3E70A095-440C-4695-B95D-64DF8F440AB7}" sibTransId="{6C2D1CF4-6315-4E18-A2EA-9987C1915869}"/>
    <dgm:cxn modelId="{C04F5821-DBB0-4D45-8EAF-60905CDE3C33}" type="presOf" srcId="{FCF4163A-A04B-4471-A078-F4B3F0E3F04A}" destId="{E201376A-93BD-4656-A102-1DF85B2A2539}" srcOrd="0" destOrd="0" presId="urn:microsoft.com/office/officeart/2005/8/layout/vList2"/>
    <dgm:cxn modelId="{F0E99C4D-73AF-47A1-8630-0AEE9921EC1D}" type="presOf" srcId="{41BB2869-A30B-443F-963E-26791939B9FD}" destId="{C98FDD05-6517-4622-89FB-33FA4523A77B}" srcOrd="0" destOrd="0" presId="urn:microsoft.com/office/officeart/2005/8/layout/vList2"/>
    <dgm:cxn modelId="{1141446E-0A63-462A-8021-7B2F7B17A373}" type="presOf" srcId="{911F519E-E1C0-4162-A856-715CBE41B435}" destId="{BFDBF8B5-4344-47F5-AD75-1D42135F837E}" srcOrd="0" destOrd="0" presId="urn:microsoft.com/office/officeart/2005/8/layout/vList2"/>
    <dgm:cxn modelId="{A61D1080-099F-47BE-B40A-4BB9B7842E89}" type="presOf" srcId="{E9806E81-E1F2-424C-AC6B-16EC068440E6}" destId="{B5BBEFFC-52B7-44EE-AB0F-696ABDF4D1BC}" srcOrd="0" destOrd="0" presId="urn:microsoft.com/office/officeart/2005/8/layout/vList2"/>
    <dgm:cxn modelId="{7A60E7D9-56A4-486B-B9F4-3BCBF0E244E5}" srcId="{911F519E-E1C0-4162-A856-715CBE41B435}" destId="{41BB2869-A30B-443F-963E-26791939B9FD}" srcOrd="0" destOrd="0" parTransId="{2A944098-1F94-462F-9858-4D18DA0E3E10}" sibTransId="{CE61ECE1-94EF-44F3-A695-DFE338FDD16E}"/>
    <dgm:cxn modelId="{CC19C9F9-8D7D-44ED-8035-9E2990B86485}" srcId="{911F519E-E1C0-4162-A856-715CBE41B435}" destId="{E9806E81-E1F2-424C-AC6B-16EC068440E6}" srcOrd="2" destOrd="0" parTransId="{0F9C01E7-0F7A-493B-B87D-DEEDC7C8A439}" sibTransId="{D5A5323D-85A0-4FD3-B69A-9C27FBBFC908}"/>
    <dgm:cxn modelId="{A3C08E72-7BB4-4080-95F3-5D028A21BB6D}" type="presParOf" srcId="{BFDBF8B5-4344-47F5-AD75-1D42135F837E}" destId="{C98FDD05-6517-4622-89FB-33FA4523A77B}" srcOrd="0" destOrd="0" presId="urn:microsoft.com/office/officeart/2005/8/layout/vList2"/>
    <dgm:cxn modelId="{BF54FDBA-959B-43C9-92AD-63753C83BD47}" type="presParOf" srcId="{BFDBF8B5-4344-47F5-AD75-1D42135F837E}" destId="{CFC2ACBC-589B-4F08-8F5B-20D68D18802D}" srcOrd="1" destOrd="0" presId="urn:microsoft.com/office/officeart/2005/8/layout/vList2"/>
    <dgm:cxn modelId="{D1AA5A19-96E8-4B40-8FF1-E5D9B3AED28D}" type="presParOf" srcId="{BFDBF8B5-4344-47F5-AD75-1D42135F837E}" destId="{E201376A-93BD-4656-A102-1DF85B2A2539}" srcOrd="2" destOrd="0" presId="urn:microsoft.com/office/officeart/2005/8/layout/vList2"/>
    <dgm:cxn modelId="{D8D7A1FC-F1FD-43CB-B698-731287542E03}" type="presParOf" srcId="{BFDBF8B5-4344-47F5-AD75-1D42135F837E}" destId="{D7C0BE9B-0DC1-4203-9843-C1BB211CB97C}" srcOrd="3" destOrd="0" presId="urn:microsoft.com/office/officeart/2005/8/layout/vList2"/>
    <dgm:cxn modelId="{2070AD98-3575-4F24-A6EE-D68BDFE2CE6D}" type="presParOf" srcId="{BFDBF8B5-4344-47F5-AD75-1D42135F837E}" destId="{B5BBEFFC-52B7-44EE-AB0F-696ABDF4D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810999-AA26-4495-97F3-DF1F3014A206}" type="doc">
      <dgm:prSet loTypeId="urn:microsoft.com/office/officeart/2005/8/layout/list1" loCatId="list" qsTypeId="urn:microsoft.com/office/officeart/2005/8/quickstyle/3d5" qsCatId="3D" csTypeId="urn:microsoft.com/office/officeart/2005/8/colors/accent2_5" csCatId="accent2" phldr="1"/>
      <dgm:spPr/>
      <dgm:t>
        <a:bodyPr/>
        <a:lstStyle/>
        <a:p>
          <a:endParaRPr lang="zh-TW" altLang="en-US"/>
        </a:p>
      </dgm:t>
    </dgm:pt>
    <dgm:pt modelId="{5D56E4F8-702A-4428-A9A6-AF2172804146}">
      <dgm:prSet phldrT="[文字]" phldr="0"/>
      <dgm:spPr/>
      <dgm:t>
        <a:bodyPr/>
        <a:lstStyle/>
        <a:p>
          <a:r>
            <a:rPr lang="zh-TW"/>
            <a:t>幾何學</a:t>
          </a:r>
          <a:endParaRPr lang="zh-TW" altLang="en-US"/>
        </a:p>
      </dgm:t>
    </dgm:pt>
    <dgm:pt modelId="{615E07E4-7279-47C1-9F3F-756CC3E339C8}" type="parTrans" cxnId="{5B0539F0-961C-4CBF-BB83-846F3807B824}">
      <dgm:prSet/>
      <dgm:spPr/>
      <dgm:t>
        <a:bodyPr/>
        <a:lstStyle/>
        <a:p>
          <a:endParaRPr lang="zh-TW" altLang="en-US"/>
        </a:p>
      </dgm:t>
    </dgm:pt>
    <dgm:pt modelId="{3ECD7B75-E711-4135-9E02-47E8BD58BDAC}" type="sibTrans" cxnId="{5B0539F0-961C-4CBF-BB83-846F3807B824}">
      <dgm:prSet/>
      <dgm:spPr/>
      <dgm:t>
        <a:bodyPr/>
        <a:lstStyle/>
        <a:p>
          <a:endParaRPr lang="zh-TW" altLang="en-US"/>
        </a:p>
      </dgm:t>
    </dgm:pt>
    <dgm:pt modelId="{0D9DA7C0-6C6B-4D38-B65A-09EFB9027E50}">
      <dgm:prSet phldrT="[文字]" phldr="0"/>
      <dgm:spPr/>
      <dgm:t>
        <a:bodyPr/>
        <a:lstStyle/>
        <a:p>
          <a:r>
            <a:rPr lang="zh-TW"/>
            <a:t>三角學</a:t>
          </a:r>
          <a:endParaRPr lang="zh-TW" altLang="en-US"/>
        </a:p>
      </dgm:t>
    </dgm:pt>
    <dgm:pt modelId="{9D4A5070-EF5B-4687-BB35-3D479EDE3CFC}" type="parTrans" cxnId="{442592E4-2CCE-4D56-BBF1-32D5BC636DD5}">
      <dgm:prSet/>
      <dgm:spPr/>
      <dgm:t>
        <a:bodyPr/>
        <a:lstStyle/>
        <a:p>
          <a:endParaRPr lang="zh-TW" altLang="en-US"/>
        </a:p>
      </dgm:t>
    </dgm:pt>
    <dgm:pt modelId="{BFE64099-13C7-48D1-866B-BC1084480AE6}" type="sibTrans" cxnId="{442592E4-2CCE-4D56-BBF1-32D5BC636DD5}">
      <dgm:prSet/>
      <dgm:spPr/>
      <dgm:t>
        <a:bodyPr/>
        <a:lstStyle/>
        <a:p>
          <a:endParaRPr lang="zh-TW" altLang="en-US"/>
        </a:p>
      </dgm:t>
    </dgm:pt>
    <dgm:pt modelId="{18576F4B-5E8F-48C1-91CE-0B19E42D5AC2}">
      <dgm:prSet phldrT="[文字]" phldr="0"/>
      <dgm:spPr/>
      <dgm:t>
        <a:bodyPr/>
        <a:lstStyle/>
        <a:p>
          <a:r>
            <a:rPr lang="zh-TW" altLang="en-US">
              <a:latin typeface="Tw Cen MT"/>
            </a:rPr>
            <a:t>向量分析</a:t>
          </a:r>
          <a:endParaRPr lang="zh-TW" altLang="en-US"/>
        </a:p>
      </dgm:t>
    </dgm:pt>
    <dgm:pt modelId="{0D19F9A6-FBB4-43D4-834E-635E2EE78A8F}" type="parTrans" cxnId="{7927C38A-9FA0-4F9C-BCE8-F55010383F4F}">
      <dgm:prSet/>
      <dgm:spPr/>
      <dgm:t>
        <a:bodyPr/>
        <a:lstStyle/>
        <a:p>
          <a:endParaRPr lang="zh-TW" altLang="en-US"/>
        </a:p>
      </dgm:t>
    </dgm:pt>
    <dgm:pt modelId="{0D38E845-A8C6-4AD1-B136-39DCC3365F77}" type="sibTrans" cxnId="{7927C38A-9FA0-4F9C-BCE8-F55010383F4F}">
      <dgm:prSet/>
      <dgm:spPr/>
      <dgm:t>
        <a:bodyPr/>
        <a:lstStyle/>
        <a:p>
          <a:endParaRPr lang="zh-TW" altLang="en-US"/>
        </a:p>
      </dgm:t>
    </dgm:pt>
    <dgm:pt modelId="{81EE65BC-E1D9-4C37-8166-FA8C12EB74B9}">
      <dgm:prSet phldr="0"/>
      <dgm:spPr/>
      <dgm:t>
        <a:bodyPr/>
        <a:lstStyle/>
        <a:p>
          <a:r>
            <a:rPr lang="zh-TW"/>
            <a:t>柯西積分公式</a:t>
          </a:r>
          <a:endParaRPr lang="zh-TW" altLang="en-US">
            <a:latin typeface="Tw Cen MT"/>
          </a:endParaRPr>
        </a:p>
      </dgm:t>
    </dgm:pt>
    <dgm:pt modelId="{3036385D-07FA-419C-AF18-4813A8951606}" type="parTrans" cxnId="{5E976224-AD53-4252-B19F-3C6210C3294E}">
      <dgm:prSet/>
      <dgm:spPr/>
    </dgm:pt>
    <dgm:pt modelId="{955CD422-DDE5-413A-A12A-F33515D9C63A}" type="sibTrans" cxnId="{5E976224-AD53-4252-B19F-3C6210C3294E}">
      <dgm:prSet/>
      <dgm:spPr/>
    </dgm:pt>
    <dgm:pt modelId="{065927AF-EA0B-4929-A867-44A9783E3F2F}">
      <dgm:prSet phldr="0"/>
      <dgm:spPr/>
      <dgm:t>
        <a:bodyPr/>
        <a:lstStyle/>
        <a:p>
          <a:r>
            <a:rPr lang="zh-TW"/>
            <a:t>斯特靈公式</a:t>
          </a:r>
          <a:endParaRPr lang="zh-TW" altLang="en-US">
            <a:latin typeface="Tw Cen MT"/>
          </a:endParaRPr>
        </a:p>
      </dgm:t>
    </dgm:pt>
    <dgm:pt modelId="{EDB88A04-ADFE-45A4-9216-F9147121229C}" type="parTrans" cxnId="{76242597-FA4E-49A5-84FE-9A39E6B725F4}">
      <dgm:prSet/>
      <dgm:spPr/>
    </dgm:pt>
    <dgm:pt modelId="{DDCDACF7-B6BA-4682-9385-9276AD117086}" type="sibTrans" cxnId="{76242597-FA4E-49A5-84FE-9A39E6B725F4}">
      <dgm:prSet/>
      <dgm:spPr/>
    </dgm:pt>
    <dgm:pt modelId="{C6305DA2-127B-4CDC-A661-CB6A89B26D54}" type="pres">
      <dgm:prSet presAssocID="{20810999-AA26-4495-97F3-DF1F3014A206}" presName="linear" presStyleCnt="0">
        <dgm:presLayoutVars>
          <dgm:dir/>
          <dgm:animLvl val="lvl"/>
          <dgm:resizeHandles val="exact"/>
        </dgm:presLayoutVars>
      </dgm:prSet>
      <dgm:spPr/>
    </dgm:pt>
    <dgm:pt modelId="{C70BD80E-C71E-4966-830B-CE8EF6DA8EF0}" type="pres">
      <dgm:prSet presAssocID="{5D56E4F8-702A-4428-A9A6-AF2172804146}" presName="parentLin" presStyleCnt="0"/>
      <dgm:spPr/>
    </dgm:pt>
    <dgm:pt modelId="{DD2DDC4F-92E0-47E7-A535-17F87BA0835C}" type="pres">
      <dgm:prSet presAssocID="{5D56E4F8-702A-4428-A9A6-AF2172804146}" presName="parentLeftMargin" presStyleLbl="node1" presStyleIdx="0" presStyleCnt="5"/>
      <dgm:spPr/>
    </dgm:pt>
    <dgm:pt modelId="{B3D895C6-9244-4E3F-BB5B-10C40969084E}" type="pres">
      <dgm:prSet presAssocID="{5D56E4F8-702A-4428-A9A6-AF217280414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408D7D2-3A93-4029-BC69-98FAEADD92B0}" type="pres">
      <dgm:prSet presAssocID="{5D56E4F8-702A-4428-A9A6-AF2172804146}" presName="negativeSpace" presStyleCnt="0"/>
      <dgm:spPr/>
    </dgm:pt>
    <dgm:pt modelId="{5754E2CE-21A6-459D-8EA6-FFAF42E5E21A}" type="pres">
      <dgm:prSet presAssocID="{5D56E4F8-702A-4428-A9A6-AF2172804146}" presName="childText" presStyleLbl="conFgAcc1" presStyleIdx="0" presStyleCnt="5">
        <dgm:presLayoutVars>
          <dgm:bulletEnabled val="1"/>
        </dgm:presLayoutVars>
      </dgm:prSet>
      <dgm:spPr/>
    </dgm:pt>
    <dgm:pt modelId="{B2E5D464-F92E-454C-A890-2880E0DAE59F}" type="pres">
      <dgm:prSet presAssocID="{3ECD7B75-E711-4135-9E02-47E8BD58BDAC}" presName="spaceBetweenRectangles" presStyleCnt="0"/>
      <dgm:spPr/>
    </dgm:pt>
    <dgm:pt modelId="{FC85096F-4B41-4B36-85DE-8BF3BC368EEE}" type="pres">
      <dgm:prSet presAssocID="{0D9DA7C0-6C6B-4D38-B65A-09EFB9027E50}" presName="parentLin" presStyleCnt="0"/>
      <dgm:spPr/>
    </dgm:pt>
    <dgm:pt modelId="{C9CE4CFE-3EC6-4C9D-8C09-FA943901B17A}" type="pres">
      <dgm:prSet presAssocID="{0D9DA7C0-6C6B-4D38-B65A-09EFB9027E50}" presName="parentLeftMargin" presStyleLbl="node1" presStyleIdx="0" presStyleCnt="5"/>
      <dgm:spPr/>
    </dgm:pt>
    <dgm:pt modelId="{1A2E1DDE-4B0F-4956-B947-7F743777C8E9}" type="pres">
      <dgm:prSet presAssocID="{0D9DA7C0-6C6B-4D38-B65A-09EFB9027E5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1CEF923-DAF3-4533-92B3-7C5A6C3E5BD7}" type="pres">
      <dgm:prSet presAssocID="{0D9DA7C0-6C6B-4D38-B65A-09EFB9027E50}" presName="negativeSpace" presStyleCnt="0"/>
      <dgm:spPr/>
    </dgm:pt>
    <dgm:pt modelId="{A705F370-6639-4667-80A5-E5B06C3345DF}" type="pres">
      <dgm:prSet presAssocID="{0D9DA7C0-6C6B-4D38-B65A-09EFB9027E50}" presName="childText" presStyleLbl="conFgAcc1" presStyleIdx="1" presStyleCnt="5">
        <dgm:presLayoutVars>
          <dgm:bulletEnabled val="1"/>
        </dgm:presLayoutVars>
      </dgm:prSet>
      <dgm:spPr/>
    </dgm:pt>
    <dgm:pt modelId="{578EA6CD-B90E-449C-92C6-54AD97C5839D}" type="pres">
      <dgm:prSet presAssocID="{BFE64099-13C7-48D1-866B-BC1084480AE6}" presName="spaceBetweenRectangles" presStyleCnt="0"/>
      <dgm:spPr/>
    </dgm:pt>
    <dgm:pt modelId="{9B1C9317-D1F9-4F56-BAE9-C8B47B1C3E49}" type="pres">
      <dgm:prSet presAssocID="{18576F4B-5E8F-48C1-91CE-0B19E42D5AC2}" presName="parentLin" presStyleCnt="0"/>
      <dgm:spPr/>
    </dgm:pt>
    <dgm:pt modelId="{C22FB27F-AF41-4543-BC9F-E20F3B39D3BF}" type="pres">
      <dgm:prSet presAssocID="{18576F4B-5E8F-48C1-91CE-0B19E42D5AC2}" presName="parentLeftMargin" presStyleLbl="node1" presStyleIdx="1" presStyleCnt="5"/>
      <dgm:spPr/>
    </dgm:pt>
    <dgm:pt modelId="{1792A4C3-85F1-48B2-A2E9-3071AFF740F5}" type="pres">
      <dgm:prSet presAssocID="{18576F4B-5E8F-48C1-91CE-0B19E42D5AC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35D66A3-AA9E-4D7C-813B-00C0314699EF}" type="pres">
      <dgm:prSet presAssocID="{18576F4B-5E8F-48C1-91CE-0B19E42D5AC2}" presName="negativeSpace" presStyleCnt="0"/>
      <dgm:spPr/>
    </dgm:pt>
    <dgm:pt modelId="{A2788AA8-999B-41CD-B2DC-0562114E068B}" type="pres">
      <dgm:prSet presAssocID="{18576F4B-5E8F-48C1-91CE-0B19E42D5AC2}" presName="childText" presStyleLbl="conFgAcc1" presStyleIdx="2" presStyleCnt="5">
        <dgm:presLayoutVars>
          <dgm:bulletEnabled val="1"/>
        </dgm:presLayoutVars>
      </dgm:prSet>
      <dgm:spPr/>
    </dgm:pt>
    <dgm:pt modelId="{A7A9578B-0AF7-4D3B-8744-3DEEE7A7F622}" type="pres">
      <dgm:prSet presAssocID="{0D38E845-A8C6-4AD1-B136-39DCC3365F77}" presName="spaceBetweenRectangles" presStyleCnt="0"/>
      <dgm:spPr/>
    </dgm:pt>
    <dgm:pt modelId="{E52956FB-89BA-4B88-8D0B-DAE4A808355F}" type="pres">
      <dgm:prSet presAssocID="{81EE65BC-E1D9-4C37-8166-FA8C12EB74B9}" presName="parentLin" presStyleCnt="0"/>
      <dgm:spPr/>
    </dgm:pt>
    <dgm:pt modelId="{23B1A298-CB2E-49DB-BF52-8D8495C4EFE0}" type="pres">
      <dgm:prSet presAssocID="{81EE65BC-E1D9-4C37-8166-FA8C12EB74B9}" presName="parentLeftMargin" presStyleLbl="node1" presStyleIdx="2" presStyleCnt="5"/>
      <dgm:spPr/>
    </dgm:pt>
    <dgm:pt modelId="{6D538AA6-4EB9-4E2A-9D70-CBF350235A6F}" type="pres">
      <dgm:prSet presAssocID="{81EE65BC-E1D9-4C37-8166-FA8C12EB74B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2F2AFFC-8FE7-4949-8779-F10B19DB01B4}" type="pres">
      <dgm:prSet presAssocID="{81EE65BC-E1D9-4C37-8166-FA8C12EB74B9}" presName="negativeSpace" presStyleCnt="0"/>
      <dgm:spPr/>
    </dgm:pt>
    <dgm:pt modelId="{306EA20C-B480-422B-B260-530A3ABD2E6B}" type="pres">
      <dgm:prSet presAssocID="{81EE65BC-E1D9-4C37-8166-FA8C12EB74B9}" presName="childText" presStyleLbl="conFgAcc1" presStyleIdx="3" presStyleCnt="5">
        <dgm:presLayoutVars>
          <dgm:bulletEnabled val="1"/>
        </dgm:presLayoutVars>
      </dgm:prSet>
      <dgm:spPr/>
    </dgm:pt>
    <dgm:pt modelId="{E6B81DE0-3CC6-4F2D-BE7A-2906CABBBD09}" type="pres">
      <dgm:prSet presAssocID="{955CD422-DDE5-413A-A12A-F33515D9C63A}" presName="spaceBetweenRectangles" presStyleCnt="0"/>
      <dgm:spPr/>
    </dgm:pt>
    <dgm:pt modelId="{025E2B82-EC45-4FAC-8DBC-64F7837B3B89}" type="pres">
      <dgm:prSet presAssocID="{065927AF-EA0B-4929-A867-44A9783E3F2F}" presName="parentLin" presStyleCnt="0"/>
      <dgm:spPr/>
    </dgm:pt>
    <dgm:pt modelId="{7F802C3D-A65C-4881-B887-31EA81D6A3D1}" type="pres">
      <dgm:prSet presAssocID="{065927AF-EA0B-4929-A867-44A9783E3F2F}" presName="parentLeftMargin" presStyleLbl="node1" presStyleIdx="3" presStyleCnt="5"/>
      <dgm:spPr/>
    </dgm:pt>
    <dgm:pt modelId="{C3C8589F-27F4-428B-8F51-BB99E2511A88}" type="pres">
      <dgm:prSet presAssocID="{065927AF-EA0B-4929-A867-44A9783E3F2F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51A1E8C-C9B4-4AA4-AC29-0683E33F2C86}" type="pres">
      <dgm:prSet presAssocID="{065927AF-EA0B-4929-A867-44A9783E3F2F}" presName="negativeSpace" presStyleCnt="0"/>
      <dgm:spPr/>
    </dgm:pt>
    <dgm:pt modelId="{E368A07B-B4B4-4F2E-AEB7-15F63B6DF14E}" type="pres">
      <dgm:prSet presAssocID="{065927AF-EA0B-4929-A867-44A9783E3F2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E976224-AD53-4252-B19F-3C6210C3294E}" srcId="{20810999-AA26-4495-97F3-DF1F3014A206}" destId="{81EE65BC-E1D9-4C37-8166-FA8C12EB74B9}" srcOrd="3" destOrd="0" parTransId="{3036385D-07FA-419C-AF18-4813A8951606}" sibTransId="{955CD422-DDE5-413A-A12A-F33515D9C63A}"/>
    <dgm:cxn modelId="{54D4F225-9403-439F-A363-594FF2D395C2}" type="presOf" srcId="{18576F4B-5E8F-48C1-91CE-0B19E42D5AC2}" destId="{1792A4C3-85F1-48B2-A2E9-3071AFF740F5}" srcOrd="1" destOrd="0" presId="urn:microsoft.com/office/officeart/2005/8/layout/list1"/>
    <dgm:cxn modelId="{43D5952A-478F-464F-B8F3-66E3936912ED}" type="presOf" srcId="{18576F4B-5E8F-48C1-91CE-0B19E42D5AC2}" destId="{C22FB27F-AF41-4543-BC9F-E20F3B39D3BF}" srcOrd="0" destOrd="0" presId="urn:microsoft.com/office/officeart/2005/8/layout/list1"/>
    <dgm:cxn modelId="{41124D2D-24C5-45E9-85A6-52F0F7D556B6}" type="presOf" srcId="{0D9DA7C0-6C6B-4D38-B65A-09EFB9027E50}" destId="{C9CE4CFE-3EC6-4C9D-8C09-FA943901B17A}" srcOrd="0" destOrd="0" presId="urn:microsoft.com/office/officeart/2005/8/layout/list1"/>
    <dgm:cxn modelId="{BD379C3B-8571-41FA-B5DD-927B3A8931B7}" type="presOf" srcId="{5D56E4F8-702A-4428-A9A6-AF2172804146}" destId="{B3D895C6-9244-4E3F-BB5B-10C40969084E}" srcOrd="1" destOrd="0" presId="urn:microsoft.com/office/officeart/2005/8/layout/list1"/>
    <dgm:cxn modelId="{2A32B84B-B8BF-4106-B078-19766DB62035}" type="presOf" srcId="{81EE65BC-E1D9-4C37-8166-FA8C12EB74B9}" destId="{23B1A298-CB2E-49DB-BF52-8D8495C4EFE0}" srcOrd="0" destOrd="0" presId="urn:microsoft.com/office/officeart/2005/8/layout/list1"/>
    <dgm:cxn modelId="{63F17576-0DBF-4A5D-B492-77FE06ED46E1}" type="presOf" srcId="{065927AF-EA0B-4929-A867-44A9783E3F2F}" destId="{C3C8589F-27F4-428B-8F51-BB99E2511A88}" srcOrd="1" destOrd="0" presId="urn:microsoft.com/office/officeart/2005/8/layout/list1"/>
    <dgm:cxn modelId="{D43F7D86-011F-4A00-A308-0C122AB6A80D}" type="presOf" srcId="{5D56E4F8-702A-4428-A9A6-AF2172804146}" destId="{DD2DDC4F-92E0-47E7-A535-17F87BA0835C}" srcOrd="0" destOrd="0" presId="urn:microsoft.com/office/officeart/2005/8/layout/list1"/>
    <dgm:cxn modelId="{FC627889-4C3C-47BA-BBF5-0B82A26702BD}" type="presOf" srcId="{0D9DA7C0-6C6B-4D38-B65A-09EFB9027E50}" destId="{1A2E1DDE-4B0F-4956-B947-7F743777C8E9}" srcOrd="1" destOrd="0" presId="urn:microsoft.com/office/officeart/2005/8/layout/list1"/>
    <dgm:cxn modelId="{7927C38A-9FA0-4F9C-BCE8-F55010383F4F}" srcId="{20810999-AA26-4495-97F3-DF1F3014A206}" destId="{18576F4B-5E8F-48C1-91CE-0B19E42D5AC2}" srcOrd="2" destOrd="0" parTransId="{0D19F9A6-FBB4-43D4-834E-635E2EE78A8F}" sibTransId="{0D38E845-A8C6-4AD1-B136-39DCC3365F77}"/>
    <dgm:cxn modelId="{76242597-FA4E-49A5-84FE-9A39E6B725F4}" srcId="{20810999-AA26-4495-97F3-DF1F3014A206}" destId="{065927AF-EA0B-4929-A867-44A9783E3F2F}" srcOrd="4" destOrd="0" parTransId="{EDB88A04-ADFE-45A4-9216-F9147121229C}" sibTransId="{DDCDACF7-B6BA-4682-9385-9276AD117086}"/>
    <dgm:cxn modelId="{CE754BB3-650B-4F47-B742-2B59677626AC}" type="presOf" srcId="{81EE65BC-E1D9-4C37-8166-FA8C12EB74B9}" destId="{6D538AA6-4EB9-4E2A-9D70-CBF350235A6F}" srcOrd="1" destOrd="0" presId="urn:microsoft.com/office/officeart/2005/8/layout/list1"/>
    <dgm:cxn modelId="{A94A30C3-236E-4695-82F5-C0CE2BD24C8B}" type="presOf" srcId="{065927AF-EA0B-4929-A867-44A9783E3F2F}" destId="{7F802C3D-A65C-4881-B887-31EA81D6A3D1}" srcOrd="0" destOrd="0" presId="urn:microsoft.com/office/officeart/2005/8/layout/list1"/>
    <dgm:cxn modelId="{442592E4-2CCE-4D56-BBF1-32D5BC636DD5}" srcId="{20810999-AA26-4495-97F3-DF1F3014A206}" destId="{0D9DA7C0-6C6B-4D38-B65A-09EFB9027E50}" srcOrd="1" destOrd="0" parTransId="{9D4A5070-EF5B-4687-BB35-3D479EDE3CFC}" sibTransId="{BFE64099-13C7-48D1-866B-BC1084480AE6}"/>
    <dgm:cxn modelId="{5B0539F0-961C-4CBF-BB83-846F3807B824}" srcId="{20810999-AA26-4495-97F3-DF1F3014A206}" destId="{5D56E4F8-702A-4428-A9A6-AF2172804146}" srcOrd="0" destOrd="0" parTransId="{615E07E4-7279-47C1-9F3F-756CC3E339C8}" sibTransId="{3ECD7B75-E711-4135-9E02-47E8BD58BDAC}"/>
    <dgm:cxn modelId="{F5FC8AFC-4662-4817-8E6A-D9355254BB31}" type="presOf" srcId="{20810999-AA26-4495-97F3-DF1F3014A206}" destId="{C6305DA2-127B-4CDC-A661-CB6A89B26D54}" srcOrd="0" destOrd="0" presId="urn:microsoft.com/office/officeart/2005/8/layout/list1"/>
    <dgm:cxn modelId="{4304E46C-7C6E-4BE9-97BB-23285BC5574E}" type="presParOf" srcId="{C6305DA2-127B-4CDC-A661-CB6A89B26D54}" destId="{C70BD80E-C71E-4966-830B-CE8EF6DA8EF0}" srcOrd="0" destOrd="0" presId="urn:microsoft.com/office/officeart/2005/8/layout/list1"/>
    <dgm:cxn modelId="{34DA9DB4-904B-4159-B4CA-C28DC98FD4FF}" type="presParOf" srcId="{C70BD80E-C71E-4966-830B-CE8EF6DA8EF0}" destId="{DD2DDC4F-92E0-47E7-A535-17F87BA0835C}" srcOrd="0" destOrd="0" presId="urn:microsoft.com/office/officeart/2005/8/layout/list1"/>
    <dgm:cxn modelId="{0A1CF269-EC38-42A2-AB65-20F0B163AADE}" type="presParOf" srcId="{C70BD80E-C71E-4966-830B-CE8EF6DA8EF0}" destId="{B3D895C6-9244-4E3F-BB5B-10C40969084E}" srcOrd="1" destOrd="0" presId="urn:microsoft.com/office/officeart/2005/8/layout/list1"/>
    <dgm:cxn modelId="{F92D158E-FA89-40B3-8A95-C5FC39B70CE3}" type="presParOf" srcId="{C6305DA2-127B-4CDC-A661-CB6A89B26D54}" destId="{2408D7D2-3A93-4029-BC69-98FAEADD92B0}" srcOrd="1" destOrd="0" presId="urn:microsoft.com/office/officeart/2005/8/layout/list1"/>
    <dgm:cxn modelId="{1A0A3573-97DA-4FCF-8946-2FC8792CDB64}" type="presParOf" srcId="{C6305DA2-127B-4CDC-A661-CB6A89B26D54}" destId="{5754E2CE-21A6-459D-8EA6-FFAF42E5E21A}" srcOrd="2" destOrd="0" presId="urn:microsoft.com/office/officeart/2005/8/layout/list1"/>
    <dgm:cxn modelId="{801A8B05-D44E-456E-8CA3-9E7F6A5D64E5}" type="presParOf" srcId="{C6305DA2-127B-4CDC-A661-CB6A89B26D54}" destId="{B2E5D464-F92E-454C-A890-2880E0DAE59F}" srcOrd="3" destOrd="0" presId="urn:microsoft.com/office/officeart/2005/8/layout/list1"/>
    <dgm:cxn modelId="{75E63CF1-349F-47E5-8B6F-7EC72A8A629E}" type="presParOf" srcId="{C6305DA2-127B-4CDC-A661-CB6A89B26D54}" destId="{FC85096F-4B41-4B36-85DE-8BF3BC368EEE}" srcOrd="4" destOrd="0" presId="urn:microsoft.com/office/officeart/2005/8/layout/list1"/>
    <dgm:cxn modelId="{79D90097-36D2-41B0-AE56-CE20F9F1CD74}" type="presParOf" srcId="{FC85096F-4B41-4B36-85DE-8BF3BC368EEE}" destId="{C9CE4CFE-3EC6-4C9D-8C09-FA943901B17A}" srcOrd="0" destOrd="0" presId="urn:microsoft.com/office/officeart/2005/8/layout/list1"/>
    <dgm:cxn modelId="{0EA5B433-074B-4AEB-A9E7-C8C889263BA2}" type="presParOf" srcId="{FC85096F-4B41-4B36-85DE-8BF3BC368EEE}" destId="{1A2E1DDE-4B0F-4956-B947-7F743777C8E9}" srcOrd="1" destOrd="0" presId="urn:microsoft.com/office/officeart/2005/8/layout/list1"/>
    <dgm:cxn modelId="{48DDEE8B-7299-45C2-AAC0-4DACF74DE538}" type="presParOf" srcId="{C6305DA2-127B-4CDC-A661-CB6A89B26D54}" destId="{81CEF923-DAF3-4533-92B3-7C5A6C3E5BD7}" srcOrd="5" destOrd="0" presId="urn:microsoft.com/office/officeart/2005/8/layout/list1"/>
    <dgm:cxn modelId="{043EF642-B46C-4C56-8964-CD6C386B7697}" type="presParOf" srcId="{C6305DA2-127B-4CDC-A661-CB6A89B26D54}" destId="{A705F370-6639-4667-80A5-E5B06C3345DF}" srcOrd="6" destOrd="0" presId="urn:microsoft.com/office/officeart/2005/8/layout/list1"/>
    <dgm:cxn modelId="{2775CF84-E965-44DD-A5C5-BF6B0C7011AE}" type="presParOf" srcId="{C6305DA2-127B-4CDC-A661-CB6A89B26D54}" destId="{578EA6CD-B90E-449C-92C6-54AD97C5839D}" srcOrd="7" destOrd="0" presId="urn:microsoft.com/office/officeart/2005/8/layout/list1"/>
    <dgm:cxn modelId="{E30190D1-35C4-4A25-82FC-5043846B6E3C}" type="presParOf" srcId="{C6305DA2-127B-4CDC-A661-CB6A89B26D54}" destId="{9B1C9317-D1F9-4F56-BAE9-C8B47B1C3E49}" srcOrd="8" destOrd="0" presId="urn:microsoft.com/office/officeart/2005/8/layout/list1"/>
    <dgm:cxn modelId="{755B9FFD-B5E9-4B8D-B616-E04B3B0405E8}" type="presParOf" srcId="{9B1C9317-D1F9-4F56-BAE9-C8B47B1C3E49}" destId="{C22FB27F-AF41-4543-BC9F-E20F3B39D3BF}" srcOrd="0" destOrd="0" presId="urn:microsoft.com/office/officeart/2005/8/layout/list1"/>
    <dgm:cxn modelId="{1126A6D8-F9B7-4E9F-9E13-FE037BE7C000}" type="presParOf" srcId="{9B1C9317-D1F9-4F56-BAE9-C8B47B1C3E49}" destId="{1792A4C3-85F1-48B2-A2E9-3071AFF740F5}" srcOrd="1" destOrd="0" presId="urn:microsoft.com/office/officeart/2005/8/layout/list1"/>
    <dgm:cxn modelId="{DDCC5878-C06D-4D15-A4BC-6476453CC6F6}" type="presParOf" srcId="{C6305DA2-127B-4CDC-A661-CB6A89B26D54}" destId="{A35D66A3-AA9E-4D7C-813B-00C0314699EF}" srcOrd="9" destOrd="0" presId="urn:microsoft.com/office/officeart/2005/8/layout/list1"/>
    <dgm:cxn modelId="{B48051F2-94EC-4CD4-A282-094A52B3DA5D}" type="presParOf" srcId="{C6305DA2-127B-4CDC-A661-CB6A89B26D54}" destId="{A2788AA8-999B-41CD-B2DC-0562114E068B}" srcOrd="10" destOrd="0" presId="urn:microsoft.com/office/officeart/2005/8/layout/list1"/>
    <dgm:cxn modelId="{C9DC9BC2-768A-4C9C-A1D8-1547DF844A4B}" type="presParOf" srcId="{C6305DA2-127B-4CDC-A661-CB6A89B26D54}" destId="{A7A9578B-0AF7-4D3B-8744-3DEEE7A7F622}" srcOrd="11" destOrd="0" presId="urn:microsoft.com/office/officeart/2005/8/layout/list1"/>
    <dgm:cxn modelId="{D0EB63F3-CCFD-4261-AA88-3FCEB7CE1DF3}" type="presParOf" srcId="{C6305DA2-127B-4CDC-A661-CB6A89B26D54}" destId="{E52956FB-89BA-4B88-8D0B-DAE4A808355F}" srcOrd="12" destOrd="0" presId="urn:microsoft.com/office/officeart/2005/8/layout/list1"/>
    <dgm:cxn modelId="{E5D24C7D-2988-49B6-AC91-85B247D68402}" type="presParOf" srcId="{E52956FB-89BA-4B88-8D0B-DAE4A808355F}" destId="{23B1A298-CB2E-49DB-BF52-8D8495C4EFE0}" srcOrd="0" destOrd="0" presId="urn:microsoft.com/office/officeart/2005/8/layout/list1"/>
    <dgm:cxn modelId="{B8A01193-B629-423A-8B74-27EECB38688C}" type="presParOf" srcId="{E52956FB-89BA-4B88-8D0B-DAE4A808355F}" destId="{6D538AA6-4EB9-4E2A-9D70-CBF350235A6F}" srcOrd="1" destOrd="0" presId="urn:microsoft.com/office/officeart/2005/8/layout/list1"/>
    <dgm:cxn modelId="{2B79A0F3-F8FA-40FA-A712-3173ADFF0C2D}" type="presParOf" srcId="{C6305DA2-127B-4CDC-A661-CB6A89B26D54}" destId="{D2F2AFFC-8FE7-4949-8779-F10B19DB01B4}" srcOrd="13" destOrd="0" presId="urn:microsoft.com/office/officeart/2005/8/layout/list1"/>
    <dgm:cxn modelId="{E2FB72EF-7723-4537-A2A5-B967035CF180}" type="presParOf" srcId="{C6305DA2-127B-4CDC-A661-CB6A89B26D54}" destId="{306EA20C-B480-422B-B260-530A3ABD2E6B}" srcOrd="14" destOrd="0" presId="urn:microsoft.com/office/officeart/2005/8/layout/list1"/>
    <dgm:cxn modelId="{7242CDD3-633A-4511-A6A5-03C3C1F348BE}" type="presParOf" srcId="{C6305DA2-127B-4CDC-A661-CB6A89B26D54}" destId="{E6B81DE0-3CC6-4F2D-BE7A-2906CABBBD09}" srcOrd="15" destOrd="0" presId="urn:microsoft.com/office/officeart/2005/8/layout/list1"/>
    <dgm:cxn modelId="{A8B6EBB1-6740-4F09-915F-60802B651EDB}" type="presParOf" srcId="{C6305DA2-127B-4CDC-A661-CB6A89B26D54}" destId="{025E2B82-EC45-4FAC-8DBC-64F7837B3B89}" srcOrd="16" destOrd="0" presId="urn:microsoft.com/office/officeart/2005/8/layout/list1"/>
    <dgm:cxn modelId="{F48C1E6A-FE17-4780-9676-BD349FD803E7}" type="presParOf" srcId="{025E2B82-EC45-4FAC-8DBC-64F7837B3B89}" destId="{7F802C3D-A65C-4881-B887-31EA81D6A3D1}" srcOrd="0" destOrd="0" presId="urn:microsoft.com/office/officeart/2005/8/layout/list1"/>
    <dgm:cxn modelId="{EBA36198-19ED-43F4-881F-B2C77BE3C6BB}" type="presParOf" srcId="{025E2B82-EC45-4FAC-8DBC-64F7837B3B89}" destId="{C3C8589F-27F4-428B-8F51-BB99E2511A88}" srcOrd="1" destOrd="0" presId="urn:microsoft.com/office/officeart/2005/8/layout/list1"/>
    <dgm:cxn modelId="{404D6B36-EA40-43C6-9956-B76840C1A567}" type="presParOf" srcId="{C6305DA2-127B-4CDC-A661-CB6A89B26D54}" destId="{351A1E8C-C9B4-4AA4-AC29-0683E33F2C86}" srcOrd="17" destOrd="0" presId="urn:microsoft.com/office/officeart/2005/8/layout/list1"/>
    <dgm:cxn modelId="{C7D55C7D-1C61-479F-B6DB-14643F4BFBE4}" type="presParOf" srcId="{C6305DA2-127B-4CDC-A661-CB6A89B26D54}" destId="{E368A07B-B4B4-4F2E-AEB7-15F63B6DF14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BE8759-D12B-474C-9F14-B3FE8D5825FD}" type="doc">
      <dgm:prSet loTypeId="urn:microsoft.com/office/officeart/2005/8/layout/list1" loCatId="list" qsTypeId="urn:microsoft.com/office/officeart/2005/8/quickstyle/3d5" qsCatId="3D" csTypeId="urn:microsoft.com/office/officeart/2005/8/colors/accent2_5" csCatId="accent2" phldr="1"/>
      <dgm:spPr/>
      <dgm:t>
        <a:bodyPr/>
        <a:lstStyle/>
        <a:p>
          <a:endParaRPr lang="zh-TW" altLang="en-US"/>
        </a:p>
      </dgm:t>
    </dgm:pt>
    <dgm:pt modelId="{0A71A442-BD7B-40B4-8B2F-DC94F2A40069}">
      <dgm:prSet phldr="0"/>
      <dgm:spPr/>
      <dgm:t>
        <a:bodyPr/>
        <a:lstStyle/>
        <a:p>
          <a:pPr rtl="0"/>
          <a:r>
            <a:rPr lang="zh-TW" altLang="en-US" b="1">
              <a:latin typeface="Tw Cen MT"/>
            </a:rPr>
            <a:t>位勢論</a:t>
          </a:r>
          <a:endParaRPr lang="zh-TW" altLang="en-US" b="0" dirty="0">
            <a:latin typeface="Tw Cen MT"/>
          </a:endParaRPr>
        </a:p>
      </dgm:t>
    </dgm:pt>
    <dgm:pt modelId="{81DC9C3F-BA2D-465F-9454-3C36458AF23A}" type="parTrans" cxnId="{2E337AC5-BCEE-45E9-9D31-B5A448CCC3A1}">
      <dgm:prSet/>
      <dgm:spPr/>
    </dgm:pt>
    <dgm:pt modelId="{C0D89846-2B03-471B-A269-BA515D92FF6B}" type="sibTrans" cxnId="{2E337AC5-BCEE-45E9-9D31-B5A448CCC3A1}">
      <dgm:prSet/>
      <dgm:spPr/>
    </dgm:pt>
    <dgm:pt modelId="{C6704B1F-F819-472C-AE07-A2C954BCFE7A}">
      <dgm:prSet phldr="0"/>
      <dgm:spPr/>
      <dgm:t>
        <a:bodyPr/>
        <a:lstStyle/>
        <a:p>
          <a:r>
            <a:rPr lang="en-US" dirty="0"/>
            <a:t>Θ(Theta)</a:t>
          </a:r>
          <a:r>
            <a:rPr lang="zh-TW" altLang="en-US" dirty="0"/>
            <a:t>函數</a:t>
          </a:r>
          <a:endParaRPr lang="en-US" altLang="zh-TW" dirty="0"/>
        </a:p>
      </dgm:t>
    </dgm:pt>
    <dgm:pt modelId="{992B25FD-88E2-44CA-8FA3-68838DE9FA06}" type="parTrans" cxnId="{229E2B65-B28A-4C0C-BD57-2C837C669569}">
      <dgm:prSet/>
      <dgm:spPr/>
    </dgm:pt>
    <dgm:pt modelId="{516C7321-BFC2-42A7-8A11-952108C9C800}" type="sibTrans" cxnId="{229E2B65-B28A-4C0C-BD57-2C837C669569}">
      <dgm:prSet/>
      <dgm:spPr/>
    </dgm:pt>
    <dgm:pt modelId="{E106DB0B-4B80-4B3C-8DC5-2E2058872EA4}">
      <dgm:prSet phldr="0"/>
      <dgm:spPr/>
      <dgm:t>
        <a:bodyPr/>
        <a:lstStyle/>
        <a:p>
          <a:pPr rtl="0"/>
          <a:r>
            <a:rPr lang="zh-TW" b="0" dirty="0"/>
            <a:t>黎曼</a:t>
          </a:r>
          <a:r>
            <a:rPr lang="en-US" altLang="zh-TW" b="0" dirty="0"/>
            <a:t>ζ</a:t>
          </a:r>
          <a:r>
            <a:rPr lang="zh-TW" b="0" dirty="0"/>
            <a:t>函數</a:t>
          </a:r>
          <a:r>
            <a:rPr lang="en-US" altLang="zh-TW" b="0" dirty="0"/>
            <a:t>(</a:t>
          </a:r>
          <a:r>
            <a:rPr lang="zh-TW" b="0" dirty="0"/>
            <a:t>黎曼澤塔函數</a:t>
          </a:r>
          <a:r>
            <a:rPr lang="en-US" altLang="zh-TW" b="0" dirty="0"/>
            <a:t>)</a:t>
          </a:r>
          <a:endParaRPr lang="zh-TW" altLang="en-US" b="1" dirty="0">
            <a:latin typeface="Tw Cen MT"/>
          </a:endParaRPr>
        </a:p>
      </dgm:t>
    </dgm:pt>
    <dgm:pt modelId="{7950D454-F9E2-4FDF-8E37-96F1437AA03A}" type="parTrans" cxnId="{0806ACDA-B298-4EF6-82AE-69484C8304AF}">
      <dgm:prSet/>
      <dgm:spPr/>
    </dgm:pt>
    <dgm:pt modelId="{D2F20C22-B69D-48C2-8EFF-7395333F257D}" type="sibTrans" cxnId="{0806ACDA-B298-4EF6-82AE-69484C8304AF}">
      <dgm:prSet/>
      <dgm:spPr/>
    </dgm:pt>
    <dgm:pt modelId="{BE049FCC-3579-4CA3-B3AA-58A294FF08BF}">
      <dgm:prSet phldr="0"/>
      <dgm:spPr/>
      <dgm:t>
        <a:bodyPr/>
        <a:lstStyle/>
        <a:p>
          <a:pPr rtl="0"/>
          <a:r>
            <a:rPr lang="zh-TW" altLang="en-US" b="1">
              <a:latin typeface="Tw Cen MT"/>
            </a:rPr>
            <a:t>模形式</a:t>
          </a:r>
          <a:endParaRPr lang="zh-TW" altLang="en-US">
            <a:latin typeface="Tw Cen MT"/>
          </a:endParaRPr>
        </a:p>
      </dgm:t>
    </dgm:pt>
    <dgm:pt modelId="{605E1469-E6A2-40D4-B2D6-7B069B498A4B}" type="parTrans" cxnId="{AA662C1F-60DC-4576-B9D0-7322182530B1}">
      <dgm:prSet/>
      <dgm:spPr/>
    </dgm:pt>
    <dgm:pt modelId="{FF6212B0-03B2-42EE-836E-8E32884FA6E1}" type="sibTrans" cxnId="{AA662C1F-60DC-4576-B9D0-7322182530B1}">
      <dgm:prSet/>
      <dgm:spPr/>
    </dgm:pt>
    <dgm:pt modelId="{5FA24D46-3071-4FFC-B2EA-3E2C4EDD1742}">
      <dgm:prSet phldr="0"/>
      <dgm:spPr/>
      <dgm:t>
        <a:bodyPr/>
        <a:lstStyle/>
        <a:p>
          <a:pPr rtl="0"/>
          <a:r>
            <a:rPr lang="zh-TW" altLang="en-US" b="0">
              <a:latin typeface="Tw Cen MT"/>
            </a:rPr>
            <a:t>柯西分布</a:t>
          </a:r>
          <a:endParaRPr lang="zh-TW" altLang="en-US" b="1" dirty="0">
            <a:latin typeface="Tw Cen MT"/>
          </a:endParaRPr>
        </a:p>
      </dgm:t>
    </dgm:pt>
    <dgm:pt modelId="{BC6B9DCC-244B-40A1-9E99-B88211607B1E}" type="parTrans" cxnId="{4033D6E9-7F02-46FF-878C-E36F473AD174}">
      <dgm:prSet/>
      <dgm:spPr/>
    </dgm:pt>
    <dgm:pt modelId="{C95F4F1A-282F-4BAD-98C7-5A65DD62E719}" type="sibTrans" cxnId="{4033D6E9-7F02-46FF-878C-E36F473AD174}">
      <dgm:prSet/>
      <dgm:spPr/>
    </dgm:pt>
    <dgm:pt modelId="{8C0975D9-A51B-4048-AF14-323A03AA9BD2}" type="pres">
      <dgm:prSet presAssocID="{85BE8759-D12B-474C-9F14-B3FE8D5825FD}" presName="linear" presStyleCnt="0">
        <dgm:presLayoutVars>
          <dgm:dir/>
          <dgm:animLvl val="lvl"/>
          <dgm:resizeHandles val="exact"/>
        </dgm:presLayoutVars>
      </dgm:prSet>
      <dgm:spPr/>
    </dgm:pt>
    <dgm:pt modelId="{11D44AC1-4985-47FF-B9BF-35BAF8C9198B}" type="pres">
      <dgm:prSet presAssocID="{E106DB0B-4B80-4B3C-8DC5-2E2058872EA4}" presName="parentLin" presStyleCnt="0"/>
      <dgm:spPr/>
    </dgm:pt>
    <dgm:pt modelId="{740A2708-B0F2-49EB-9BA1-4AEADCC074D6}" type="pres">
      <dgm:prSet presAssocID="{E106DB0B-4B80-4B3C-8DC5-2E2058872EA4}" presName="parentLeftMargin" presStyleLbl="node1" presStyleIdx="0" presStyleCnt="5"/>
      <dgm:spPr/>
    </dgm:pt>
    <dgm:pt modelId="{9B164863-9F10-4033-8930-73D2C51E44E3}" type="pres">
      <dgm:prSet presAssocID="{E106DB0B-4B80-4B3C-8DC5-2E2058872EA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B0EF539-64E1-4ECE-B0B4-9E2244E474BB}" type="pres">
      <dgm:prSet presAssocID="{E106DB0B-4B80-4B3C-8DC5-2E2058872EA4}" presName="negativeSpace" presStyleCnt="0"/>
      <dgm:spPr/>
    </dgm:pt>
    <dgm:pt modelId="{0593DC5D-49A1-485B-B219-7A76DFFA3FC3}" type="pres">
      <dgm:prSet presAssocID="{E106DB0B-4B80-4B3C-8DC5-2E2058872EA4}" presName="childText" presStyleLbl="conFgAcc1" presStyleIdx="0" presStyleCnt="5">
        <dgm:presLayoutVars>
          <dgm:bulletEnabled val="1"/>
        </dgm:presLayoutVars>
      </dgm:prSet>
      <dgm:spPr/>
    </dgm:pt>
    <dgm:pt modelId="{5FF9E40A-0F0E-4FA7-934D-8676D463FD60}" type="pres">
      <dgm:prSet presAssocID="{D2F20C22-B69D-48C2-8EFF-7395333F257D}" presName="spaceBetweenRectangles" presStyleCnt="0"/>
      <dgm:spPr/>
    </dgm:pt>
    <dgm:pt modelId="{819A23B4-B1BB-4A91-84F2-00C20817BB43}" type="pres">
      <dgm:prSet presAssocID="{BE049FCC-3579-4CA3-B3AA-58A294FF08BF}" presName="parentLin" presStyleCnt="0"/>
      <dgm:spPr/>
    </dgm:pt>
    <dgm:pt modelId="{021ACC35-89EB-469B-89AD-F910A0040D32}" type="pres">
      <dgm:prSet presAssocID="{BE049FCC-3579-4CA3-B3AA-58A294FF08BF}" presName="parentLeftMargin" presStyleLbl="node1" presStyleIdx="0" presStyleCnt="5"/>
      <dgm:spPr/>
    </dgm:pt>
    <dgm:pt modelId="{4DFF6D13-E7E9-4D7A-B3EE-81D51D47BE5B}" type="pres">
      <dgm:prSet presAssocID="{BE049FCC-3579-4CA3-B3AA-58A294FF08B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ABFD485-8573-40AF-BD82-B98AD9DC947F}" type="pres">
      <dgm:prSet presAssocID="{BE049FCC-3579-4CA3-B3AA-58A294FF08BF}" presName="negativeSpace" presStyleCnt="0"/>
      <dgm:spPr/>
    </dgm:pt>
    <dgm:pt modelId="{4049CDEE-D42C-4252-BB84-A3E8D410449E}" type="pres">
      <dgm:prSet presAssocID="{BE049FCC-3579-4CA3-B3AA-58A294FF08BF}" presName="childText" presStyleLbl="conFgAcc1" presStyleIdx="1" presStyleCnt="5">
        <dgm:presLayoutVars>
          <dgm:bulletEnabled val="1"/>
        </dgm:presLayoutVars>
      </dgm:prSet>
      <dgm:spPr/>
    </dgm:pt>
    <dgm:pt modelId="{E205431C-D902-4008-88DD-1A058F1B1B0B}" type="pres">
      <dgm:prSet presAssocID="{FF6212B0-03B2-42EE-836E-8E32884FA6E1}" presName="spaceBetweenRectangles" presStyleCnt="0"/>
      <dgm:spPr/>
    </dgm:pt>
    <dgm:pt modelId="{59104518-A376-445E-8A74-31E70899086C}" type="pres">
      <dgm:prSet presAssocID="{5FA24D46-3071-4FFC-B2EA-3E2C4EDD1742}" presName="parentLin" presStyleCnt="0"/>
      <dgm:spPr/>
    </dgm:pt>
    <dgm:pt modelId="{A39EE6B6-54DE-4D1C-93FD-05E35AF35904}" type="pres">
      <dgm:prSet presAssocID="{5FA24D46-3071-4FFC-B2EA-3E2C4EDD1742}" presName="parentLeftMargin" presStyleLbl="node1" presStyleIdx="1" presStyleCnt="5"/>
      <dgm:spPr/>
    </dgm:pt>
    <dgm:pt modelId="{7BDB9E23-2B47-47AF-88C3-7EE1ED18353C}" type="pres">
      <dgm:prSet presAssocID="{5FA24D46-3071-4FFC-B2EA-3E2C4EDD174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6BFE114-2A16-4835-9683-3969315174C2}" type="pres">
      <dgm:prSet presAssocID="{5FA24D46-3071-4FFC-B2EA-3E2C4EDD1742}" presName="negativeSpace" presStyleCnt="0"/>
      <dgm:spPr/>
    </dgm:pt>
    <dgm:pt modelId="{9F354F9F-62A1-4FB6-8AE8-3E0B59FC4F23}" type="pres">
      <dgm:prSet presAssocID="{5FA24D46-3071-4FFC-B2EA-3E2C4EDD1742}" presName="childText" presStyleLbl="conFgAcc1" presStyleIdx="2" presStyleCnt="5">
        <dgm:presLayoutVars>
          <dgm:bulletEnabled val="1"/>
        </dgm:presLayoutVars>
      </dgm:prSet>
      <dgm:spPr/>
    </dgm:pt>
    <dgm:pt modelId="{3248D2B7-E101-4147-87AE-47BCC749B5A0}" type="pres">
      <dgm:prSet presAssocID="{C95F4F1A-282F-4BAD-98C7-5A65DD62E719}" presName="spaceBetweenRectangles" presStyleCnt="0"/>
      <dgm:spPr/>
    </dgm:pt>
    <dgm:pt modelId="{F88EE7B5-2E6D-4491-8855-F87A1E465B56}" type="pres">
      <dgm:prSet presAssocID="{0A71A442-BD7B-40B4-8B2F-DC94F2A40069}" presName="parentLin" presStyleCnt="0"/>
      <dgm:spPr/>
    </dgm:pt>
    <dgm:pt modelId="{C1DF0EBD-3DC2-4052-B1CB-3F9D077BDEC2}" type="pres">
      <dgm:prSet presAssocID="{0A71A442-BD7B-40B4-8B2F-DC94F2A40069}" presName="parentLeftMargin" presStyleLbl="node1" presStyleIdx="2" presStyleCnt="5"/>
      <dgm:spPr/>
    </dgm:pt>
    <dgm:pt modelId="{584A1472-1F52-407A-9BDC-3FEC753BE6FA}" type="pres">
      <dgm:prSet presAssocID="{0A71A442-BD7B-40B4-8B2F-DC94F2A4006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11EFED7-DE53-49ED-ABDB-45AC9876A2D7}" type="pres">
      <dgm:prSet presAssocID="{0A71A442-BD7B-40B4-8B2F-DC94F2A40069}" presName="negativeSpace" presStyleCnt="0"/>
      <dgm:spPr/>
    </dgm:pt>
    <dgm:pt modelId="{2154F336-04B2-4426-9ECF-8D09C7786F3F}" type="pres">
      <dgm:prSet presAssocID="{0A71A442-BD7B-40B4-8B2F-DC94F2A40069}" presName="childText" presStyleLbl="conFgAcc1" presStyleIdx="3" presStyleCnt="5">
        <dgm:presLayoutVars>
          <dgm:bulletEnabled val="1"/>
        </dgm:presLayoutVars>
      </dgm:prSet>
      <dgm:spPr/>
    </dgm:pt>
    <dgm:pt modelId="{5838473C-FBFD-486B-8949-805391AD3D2D}" type="pres">
      <dgm:prSet presAssocID="{C0D89846-2B03-471B-A269-BA515D92FF6B}" presName="spaceBetweenRectangles" presStyleCnt="0"/>
      <dgm:spPr/>
    </dgm:pt>
    <dgm:pt modelId="{547F5964-F77E-45D3-B990-F4651A068D71}" type="pres">
      <dgm:prSet presAssocID="{C6704B1F-F819-472C-AE07-A2C954BCFE7A}" presName="parentLin" presStyleCnt="0"/>
      <dgm:spPr/>
    </dgm:pt>
    <dgm:pt modelId="{8345EE57-2746-4BBB-86D8-51AC5948BB4E}" type="pres">
      <dgm:prSet presAssocID="{C6704B1F-F819-472C-AE07-A2C954BCFE7A}" presName="parentLeftMargin" presStyleLbl="node1" presStyleIdx="3" presStyleCnt="5"/>
      <dgm:spPr/>
    </dgm:pt>
    <dgm:pt modelId="{74D0D96A-8C99-468C-85B8-150E06532476}" type="pres">
      <dgm:prSet presAssocID="{C6704B1F-F819-472C-AE07-A2C954BCFE7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0B0B0EC-EFDF-48C0-8D26-52BC8F33D765}" type="pres">
      <dgm:prSet presAssocID="{C6704B1F-F819-472C-AE07-A2C954BCFE7A}" presName="negativeSpace" presStyleCnt="0"/>
      <dgm:spPr/>
    </dgm:pt>
    <dgm:pt modelId="{8691876D-0ED8-45E8-8F90-F6497FD6CADD}" type="pres">
      <dgm:prSet presAssocID="{C6704B1F-F819-472C-AE07-A2C954BCFE7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3856211-5250-4D8D-B006-A6EB70260FA1}" type="presOf" srcId="{85BE8759-D12B-474C-9F14-B3FE8D5825FD}" destId="{8C0975D9-A51B-4048-AF14-323A03AA9BD2}" srcOrd="0" destOrd="0" presId="urn:microsoft.com/office/officeart/2005/8/layout/list1"/>
    <dgm:cxn modelId="{1336361C-0CD9-48F9-90B3-27D3D1DBF372}" type="presOf" srcId="{5FA24D46-3071-4FFC-B2EA-3E2C4EDD1742}" destId="{7BDB9E23-2B47-47AF-88C3-7EE1ED18353C}" srcOrd="1" destOrd="0" presId="urn:microsoft.com/office/officeart/2005/8/layout/list1"/>
    <dgm:cxn modelId="{AA662C1F-60DC-4576-B9D0-7322182530B1}" srcId="{85BE8759-D12B-474C-9F14-B3FE8D5825FD}" destId="{BE049FCC-3579-4CA3-B3AA-58A294FF08BF}" srcOrd="1" destOrd="0" parTransId="{605E1469-E6A2-40D4-B2D6-7B069B498A4B}" sibTransId="{FF6212B0-03B2-42EE-836E-8E32884FA6E1}"/>
    <dgm:cxn modelId="{7B82035B-B2F3-4AA8-912D-6E68CE8C3670}" type="presOf" srcId="{5FA24D46-3071-4FFC-B2EA-3E2C4EDD1742}" destId="{A39EE6B6-54DE-4D1C-93FD-05E35AF35904}" srcOrd="0" destOrd="0" presId="urn:microsoft.com/office/officeart/2005/8/layout/list1"/>
    <dgm:cxn modelId="{229E2B65-B28A-4C0C-BD57-2C837C669569}" srcId="{85BE8759-D12B-474C-9F14-B3FE8D5825FD}" destId="{C6704B1F-F819-472C-AE07-A2C954BCFE7A}" srcOrd="4" destOrd="0" parTransId="{992B25FD-88E2-44CA-8FA3-68838DE9FA06}" sibTransId="{516C7321-BFC2-42A7-8A11-952108C9C800}"/>
    <dgm:cxn modelId="{D9188867-DB0F-46B9-A7CE-541652C2430B}" type="presOf" srcId="{0A71A442-BD7B-40B4-8B2F-DC94F2A40069}" destId="{C1DF0EBD-3DC2-4052-B1CB-3F9D077BDEC2}" srcOrd="0" destOrd="0" presId="urn:microsoft.com/office/officeart/2005/8/layout/list1"/>
    <dgm:cxn modelId="{D3609E54-AF18-4466-A3F1-85D965584C6B}" type="presOf" srcId="{E106DB0B-4B80-4B3C-8DC5-2E2058872EA4}" destId="{740A2708-B0F2-49EB-9BA1-4AEADCC074D6}" srcOrd="0" destOrd="0" presId="urn:microsoft.com/office/officeart/2005/8/layout/list1"/>
    <dgm:cxn modelId="{EBA7F274-699F-4ACB-A0D9-19720ABD386B}" type="presOf" srcId="{E106DB0B-4B80-4B3C-8DC5-2E2058872EA4}" destId="{9B164863-9F10-4033-8930-73D2C51E44E3}" srcOrd="1" destOrd="0" presId="urn:microsoft.com/office/officeart/2005/8/layout/list1"/>
    <dgm:cxn modelId="{937E6159-0DF8-4E68-8FE0-9DF241D505F5}" type="presOf" srcId="{0A71A442-BD7B-40B4-8B2F-DC94F2A40069}" destId="{584A1472-1F52-407A-9BDC-3FEC753BE6FA}" srcOrd="1" destOrd="0" presId="urn:microsoft.com/office/officeart/2005/8/layout/list1"/>
    <dgm:cxn modelId="{35DEE179-7302-4360-902C-D202F5DCEBB0}" type="presOf" srcId="{C6704B1F-F819-472C-AE07-A2C954BCFE7A}" destId="{74D0D96A-8C99-468C-85B8-150E06532476}" srcOrd="1" destOrd="0" presId="urn:microsoft.com/office/officeart/2005/8/layout/list1"/>
    <dgm:cxn modelId="{8B17B1A8-45FD-4FB1-8278-29ADE8287A8F}" type="presOf" srcId="{BE049FCC-3579-4CA3-B3AA-58A294FF08BF}" destId="{4DFF6D13-E7E9-4D7A-B3EE-81D51D47BE5B}" srcOrd="1" destOrd="0" presId="urn:microsoft.com/office/officeart/2005/8/layout/list1"/>
    <dgm:cxn modelId="{2E337AC5-BCEE-45E9-9D31-B5A448CCC3A1}" srcId="{85BE8759-D12B-474C-9F14-B3FE8D5825FD}" destId="{0A71A442-BD7B-40B4-8B2F-DC94F2A40069}" srcOrd="3" destOrd="0" parTransId="{81DC9C3F-BA2D-465F-9454-3C36458AF23A}" sibTransId="{C0D89846-2B03-471B-A269-BA515D92FF6B}"/>
    <dgm:cxn modelId="{B78272CA-982A-4C56-BC36-3621FCACD34C}" type="presOf" srcId="{BE049FCC-3579-4CA3-B3AA-58A294FF08BF}" destId="{021ACC35-89EB-469B-89AD-F910A0040D32}" srcOrd="0" destOrd="0" presId="urn:microsoft.com/office/officeart/2005/8/layout/list1"/>
    <dgm:cxn modelId="{0806ACDA-B298-4EF6-82AE-69484C8304AF}" srcId="{85BE8759-D12B-474C-9F14-B3FE8D5825FD}" destId="{E106DB0B-4B80-4B3C-8DC5-2E2058872EA4}" srcOrd="0" destOrd="0" parTransId="{7950D454-F9E2-4FDF-8E37-96F1437AA03A}" sibTransId="{D2F20C22-B69D-48C2-8EFF-7395333F257D}"/>
    <dgm:cxn modelId="{4033D6E9-7F02-46FF-878C-E36F473AD174}" srcId="{85BE8759-D12B-474C-9F14-B3FE8D5825FD}" destId="{5FA24D46-3071-4FFC-B2EA-3E2C4EDD1742}" srcOrd="2" destOrd="0" parTransId="{BC6B9DCC-244B-40A1-9E99-B88211607B1E}" sibTransId="{C95F4F1A-282F-4BAD-98C7-5A65DD62E719}"/>
    <dgm:cxn modelId="{6A37ADF3-F43B-468C-B148-E4429E58A0B5}" type="presOf" srcId="{C6704B1F-F819-472C-AE07-A2C954BCFE7A}" destId="{8345EE57-2746-4BBB-86D8-51AC5948BB4E}" srcOrd="0" destOrd="0" presId="urn:microsoft.com/office/officeart/2005/8/layout/list1"/>
    <dgm:cxn modelId="{FA88F3DD-D95E-4255-A827-259440C2B6DD}" type="presParOf" srcId="{8C0975D9-A51B-4048-AF14-323A03AA9BD2}" destId="{11D44AC1-4985-47FF-B9BF-35BAF8C9198B}" srcOrd="0" destOrd="0" presId="urn:microsoft.com/office/officeart/2005/8/layout/list1"/>
    <dgm:cxn modelId="{311887A5-238C-4207-B355-16052D063653}" type="presParOf" srcId="{11D44AC1-4985-47FF-B9BF-35BAF8C9198B}" destId="{740A2708-B0F2-49EB-9BA1-4AEADCC074D6}" srcOrd="0" destOrd="0" presId="urn:microsoft.com/office/officeart/2005/8/layout/list1"/>
    <dgm:cxn modelId="{33C36D1A-3BF4-4C95-B465-9A00637840FF}" type="presParOf" srcId="{11D44AC1-4985-47FF-B9BF-35BAF8C9198B}" destId="{9B164863-9F10-4033-8930-73D2C51E44E3}" srcOrd="1" destOrd="0" presId="urn:microsoft.com/office/officeart/2005/8/layout/list1"/>
    <dgm:cxn modelId="{FC07B445-9AA5-4FCF-9018-CD2F641A8FAD}" type="presParOf" srcId="{8C0975D9-A51B-4048-AF14-323A03AA9BD2}" destId="{1B0EF539-64E1-4ECE-B0B4-9E2244E474BB}" srcOrd="1" destOrd="0" presId="urn:microsoft.com/office/officeart/2005/8/layout/list1"/>
    <dgm:cxn modelId="{4EBF12AC-E7A7-4F5B-A732-E5CE5F509136}" type="presParOf" srcId="{8C0975D9-A51B-4048-AF14-323A03AA9BD2}" destId="{0593DC5D-49A1-485B-B219-7A76DFFA3FC3}" srcOrd="2" destOrd="0" presId="urn:microsoft.com/office/officeart/2005/8/layout/list1"/>
    <dgm:cxn modelId="{6338ED1B-A8B7-4AE1-8694-BEC4BD482C9D}" type="presParOf" srcId="{8C0975D9-A51B-4048-AF14-323A03AA9BD2}" destId="{5FF9E40A-0F0E-4FA7-934D-8676D463FD60}" srcOrd="3" destOrd="0" presId="urn:microsoft.com/office/officeart/2005/8/layout/list1"/>
    <dgm:cxn modelId="{B660F47F-4617-4393-B861-86C12657DC4F}" type="presParOf" srcId="{8C0975D9-A51B-4048-AF14-323A03AA9BD2}" destId="{819A23B4-B1BB-4A91-84F2-00C20817BB43}" srcOrd="4" destOrd="0" presId="urn:microsoft.com/office/officeart/2005/8/layout/list1"/>
    <dgm:cxn modelId="{6250FD82-993A-4750-B333-F92F69D756F4}" type="presParOf" srcId="{819A23B4-B1BB-4A91-84F2-00C20817BB43}" destId="{021ACC35-89EB-469B-89AD-F910A0040D32}" srcOrd="0" destOrd="0" presId="urn:microsoft.com/office/officeart/2005/8/layout/list1"/>
    <dgm:cxn modelId="{FD8BCE7A-1FF5-4467-8C34-0C7C918F24A9}" type="presParOf" srcId="{819A23B4-B1BB-4A91-84F2-00C20817BB43}" destId="{4DFF6D13-E7E9-4D7A-B3EE-81D51D47BE5B}" srcOrd="1" destOrd="0" presId="urn:microsoft.com/office/officeart/2005/8/layout/list1"/>
    <dgm:cxn modelId="{C08A5689-2479-4FB6-903E-3C76D6D331B0}" type="presParOf" srcId="{8C0975D9-A51B-4048-AF14-323A03AA9BD2}" destId="{3ABFD485-8573-40AF-BD82-B98AD9DC947F}" srcOrd="5" destOrd="0" presId="urn:microsoft.com/office/officeart/2005/8/layout/list1"/>
    <dgm:cxn modelId="{65D54EA7-AB4C-4401-8189-89DDAF94D5DC}" type="presParOf" srcId="{8C0975D9-A51B-4048-AF14-323A03AA9BD2}" destId="{4049CDEE-D42C-4252-BB84-A3E8D410449E}" srcOrd="6" destOrd="0" presId="urn:microsoft.com/office/officeart/2005/8/layout/list1"/>
    <dgm:cxn modelId="{8E607D5C-1399-4CCA-91A1-62E034CD53E8}" type="presParOf" srcId="{8C0975D9-A51B-4048-AF14-323A03AA9BD2}" destId="{E205431C-D902-4008-88DD-1A058F1B1B0B}" srcOrd="7" destOrd="0" presId="urn:microsoft.com/office/officeart/2005/8/layout/list1"/>
    <dgm:cxn modelId="{E61C4D1A-F021-443E-BEA4-43087103B07B}" type="presParOf" srcId="{8C0975D9-A51B-4048-AF14-323A03AA9BD2}" destId="{59104518-A376-445E-8A74-31E70899086C}" srcOrd="8" destOrd="0" presId="urn:microsoft.com/office/officeart/2005/8/layout/list1"/>
    <dgm:cxn modelId="{365E8A18-0623-4456-A3AC-036F7EE95D08}" type="presParOf" srcId="{59104518-A376-445E-8A74-31E70899086C}" destId="{A39EE6B6-54DE-4D1C-93FD-05E35AF35904}" srcOrd="0" destOrd="0" presId="urn:microsoft.com/office/officeart/2005/8/layout/list1"/>
    <dgm:cxn modelId="{98D3E9A6-0DAE-49CF-B89D-1408036F7A35}" type="presParOf" srcId="{59104518-A376-445E-8A74-31E70899086C}" destId="{7BDB9E23-2B47-47AF-88C3-7EE1ED18353C}" srcOrd="1" destOrd="0" presId="urn:microsoft.com/office/officeart/2005/8/layout/list1"/>
    <dgm:cxn modelId="{DE654A61-54ED-44F2-B117-715A5AC1E2A5}" type="presParOf" srcId="{8C0975D9-A51B-4048-AF14-323A03AA9BD2}" destId="{46BFE114-2A16-4835-9683-3969315174C2}" srcOrd="9" destOrd="0" presId="urn:microsoft.com/office/officeart/2005/8/layout/list1"/>
    <dgm:cxn modelId="{4C8749FC-D07B-4F69-B367-45AFCB1C5A00}" type="presParOf" srcId="{8C0975D9-A51B-4048-AF14-323A03AA9BD2}" destId="{9F354F9F-62A1-4FB6-8AE8-3E0B59FC4F23}" srcOrd="10" destOrd="0" presId="urn:microsoft.com/office/officeart/2005/8/layout/list1"/>
    <dgm:cxn modelId="{554EBDF7-DBE8-4BD0-84AE-8CFF1B560BCB}" type="presParOf" srcId="{8C0975D9-A51B-4048-AF14-323A03AA9BD2}" destId="{3248D2B7-E101-4147-87AE-47BCC749B5A0}" srcOrd="11" destOrd="0" presId="urn:microsoft.com/office/officeart/2005/8/layout/list1"/>
    <dgm:cxn modelId="{1389351F-E11F-4D95-A69A-EFF6FDC2BFDE}" type="presParOf" srcId="{8C0975D9-A51B-4048-AF14-323A03AA9BD2}" destId="{F88EE7B5-2E6D-4491-8855-F87A1E465B56}" srcOrd="12" destOrd="0" presId="urn:microsoft.com/office/officeart/2005/8/layout/list1"/>
    <dgm:cxn modelId="{40EBC01C-AAA4-460E-97DF-D28A1224EA6C}" type="presParOf" srcId="{F88EE7B5-2E6D-4491-8855-F87A1E465B56}" destId="{C1DF0EBD-3DC2-4052-B1CB-3F9D077BDEC2}" srcOrd="0" destOrd="0" presId="urn:microsoft.com/office/officeart/2005/8/layout/list1"/>
    <dgm:cxn modelId="{959D483B-C8AF-4B0E-AED6-2F468AEBAE34}" type="presParOf" srcId="{F88EE7B5-2E6D-4491-8855-F87A1E465B56}" destId="{584A1472-1F52-407A-9BDC-3FEC753BE6FA}" srcOrd="1" destOrd="0" presId="urn:microsoft.com/office/officeart/2005/8/layout/list1"/>
    <dgm:cxn modelId="{27CCD9E0-96E4-4ADD-BF7B-27AD1263E88E}" type="presParOf" srcId="{8C0975D9-A51B-4048-AF14-323A03AA9BD2}" destId="{411EFED7-DE53-49ED-ABDB-45AC9876A2D7}" srcOrd="13" destOrd="0" presId="urn:microsoft.com/office/officeart/2005/8/layout/list1"/>
    <dgm:cxn modelId="{DBB87280-1CD8-4901-A71E-69E5BB4FB157}" type="presParOf" srcId="{8C0975D9-A51B-4048-AF14-323A03AA9BD2}" destId="{2154F336-04B2-4426-9ECF-8D09C7786F3F}" srcOrd="14" destOrd="0" presId="urn:microsoft.com/office/officeart/2005/8/layout/list1"/>
    <dgm:cxn modelId="{B7222BB1-8855-445C-8914-55440CD0CC12}" type="presParOf" srcId="{8C0975D9-A51B-4048-AF14-323A03AA9BD2}" destId="{5838473C-FBFD-486B-8949-805391AD3D2D}" srcOrd="15" destOrd="0" presId="urn:microsoft.com/office/officeart/2005/8/layout/list1"/>
    <dgm:cxn modelId="{75AC4DA6-FE8E-417E-A825-0073346B4AE9}" type="presParOf" srcId="{8C0975D9-A51B-4048-AF14-323A03AA9BD2}" destId="{547F5964-F77E-45D3-B990-F4651A068D71}" srcOrd="16" destOrd="0" presId="urn:microsoft.com/office/officeart/2005/8/layout/list1"/>
    <dgm:cxn modelId="{14A323AE-24B2-4D2C-B960-F82E663CBCF6}" type="presParOf" srcId="{547F5964-F77E-45D3-B990-F4651A068D71}" destId="{8345EE57-2746-4BBB-86D8-51AC5948BB4E}" srcOrd="0" destOrd="0" presId="urn:microsoft.com/office/officeart/2005/8/layout/list1"/>
    <dgm:cxn modelId="{28549BF6-4B98-454D-8DD3-83BC87EA6D59}" type="presParOf" srcId="{547F5964-F77E-45D3-B990-F4651A068D71}" destId="{74D0D96A-8C99-468C-85B8-150E06532476}" srcOrd="1" destOrd="0" presId="urn:microsoft.com/office/officeart/2005/8/layout/list1"/>
    <dgm:cxn modelId="{64A6AC70-710D-43A3-86CD-DA738D1BA480}" type="presParOf" srcId="{8C0975D9-A51B-4048-AF14-323A03AA9BD2}" destId="{D0B0B0EC-EFDF-48C0-8D26-52BC8F33D765}" srcOrd="17" destOrd="0" presId="urn:microsoft.com/office/officeart/2005/8/layout/list1"/>
    <dgm:cxn modelId="{32F4E2A9-B4A4-4234-9C27-5F4441942FCA}" type="presParOf" srcId="{8C0975D9-A51B-4048-AF14-323A03AA9BD2}" destId="{8691876D-0ED8-45E8-8F90-F6497FD6CAD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FDD05-6517-4622-89FB-33FA4523A77B}">
      <dsp:nvSpPr>
        <dsp:cNvPr id="0" name=""/>
        <dsp:cNvSpPr/>
      </dsp:nvSpPr>
      <dsp:spPr>
        <a:xfrm>
          <a:off x="0" y="893628"/>
          <a:ext cx="6735443" cy="120919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b="1" kern="1200"/>
            <a:t>整數</a:t>
          </a:r>
          <a:r>
            <a:rPr lang="zh-TW" sz="2600" kern="1200"/>
            <a:t>：</a:t>
          </a:r>
          <a:r>
            <a:rPr lang="zh-TW" sz="2600" kern="1200" dirty="0"/>
            <a:t>3</a:t>
          </a:r>
          <a:endParaRPr lang="en-US" sz="2600" kern="1200" dirty="0"/>
        </a:p>
      </dsp:txBody>
      <dsp:txXfrm>
        <a:off x="59028" y="952656"/>
        <a:ext cx="6617387" cy="1091139"/>
      </dsp:txXfrm>
    </dsp:sp>
    <dsp:sp modelId="{E201376A-93BD-4656-A102-1DF85B2A2539}">
      <dsp:nvSpPr>
        <dsp:cNvPr id="0" name=""/>
        <dsp:cNvSpPr/>
      </dsp:nvSpPr>
      <dsp:spPr>
        <a:xfrm>
          <a:off x="0" y="2177703"/>
          <a:ext cx="6735443" cy="120919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b="1" kern="1200"/>
            <a:t>分數</a:t>
          </a:r>
          <a:r>
            <a:rPr lang="zh-TW" sz="2600" kern="1200"/>
            <a:t>：</a:t>
          </a:r>
          <a:r>
            <a:rPr lang="zh-TW" sz="2600" kern="1200" dirty="0"/>
            <a:t>22 / 7</a:t>
          </a:r>
          <a:endParaRPr lang="en-US" sz="2600" kern="1200" dirty="0"/>
        </a:p>
      </dsp:txBody>
      <dsp:txXfrm>
        <a:off x="59028" y="2236731"/>
        <a:ext cx="6617387" cy="1091139"/>
      </dsp:txXfrm>
    </dsp:sp>
    <dsp:sp modelId="{B5BBEFFC-52B7-44EE-AB0F-696ABDF4D1BC}">
      <dsp:nvSpPr>
        <dsp:cNvPr id="0" name=""/>
        <dsp:cNvSpPr/>
      </dsp:nvSpPr>
      <dsp:spPr>
        <a:xfrm>
          <a:off x="0" y="3461778"/>
          <a:ext cx="6735443" cy="120919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小數</a:t>
          </a:r>
          <a:r>
            <a:rPr lang="en-US" sz="2600" kern="1200" dirty="0"/>
            <a:t>：3.14159265358979323846264338327950</a:t>
          </a:r>
        </a:p>
      </dsp:txBody>
      <dsp:txXfrm>
        <a:off x="59028" y="3520806"/>
        <a:ext cx="6617387" cy="109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4E2CE-21A6-459D-8EA6-FFAF42E5E21A}">
      <dsp:nvSpPr>
        <dsp:cNvPr id="0" name=""/>
        <dsp:cNvSpPr/>
      </dsp:nvSpPr>
      <dsp:spPr>
        <a:xfrm>
          <a:off x="0" y="417201"/>
          <a:ext cx="463884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895C6-9244-4E3F-BB5B-10C40969084E}">
      <dsp:nvSpPr>
        <dsp:cNvPr id="0" name=""/>
        <dsp:cNvSpPr/>
      </dsp:nvSpPr>
      <dsp:spPr>
        <a:xfrm>
          <a:off x="231942" y="33441"/>
          <a:ext cx="3247189" cy="7675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736" tIns="0" rIns="12273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kern="1200"/>
            <a:t>幾何學</a:t>
          </a:r>
          <a:endParaRPr lang="zh-TW" altLang="en-US" sz="2600" kern="1200"/>
        </a:p>
      </dsp:txBody>
      <dsp:txXfrm>
        <a:off x="269409" y="70908"/>
        <a:ext cx="3172255" cy="692586"/>
      </dsp:txXfrm>
    </dsp:sp>
    <dsp:sp modelId="{A705F370-6639-4667-80A5-E5B06C3345DF}">
      <dsp:nvSpPr>
        <dsp:cNvPr id="0" name=""/>
        <dsp:cNvSpPr/>
      </dsp:nvSpPr>
      <dsp:spPr>
        <a:xfrm>
          <a:off x="0" y="1596561"/>
          <a:ext cx="463884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E1DDE-4B0F-4956-B947-7F743777C8E9}">
      <dsp:nvSpPr>
        <dsp:cNvPr id="0" name=""/>
        <dsp:cNvSpPr/>
      </dsp:nvSpPr>
      <dsp:spPr>
        <a:xfrm>
          <a:off x="231942" y="1212801"/>
          <a:ext cx="3247189" cy="7675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736" tIns="0" rIns="12273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kern="1200"/>
            <a:t>三角學</a:t>
          </a:r>
          <a:endParaRPr lang="zh-TW" altLang="en-US" sz="2600" kern="1200"/>
        </a:p>
      </dsp:txBody>
      <dsp:txXfrm>
        <a:off x="269409" y="1250268"/>
        <a:ext cx="3172255" cy="692586"/>
      </dsp:txXfrm>
    </dsp:sp>
    <dsp:sp modelId="{A2788AA8-999B-41CD-B2DC-0562114E068B}">
      <dsp:nvSpPr>
        <dsp:cNvPr id="0" name=""/>
        <dsp:cNvSpPr/>
      </dsp:nvSpPr>
      <dsp:spPr>
        <a:xfrm>
          <a:off x="0" y="2775921"/>
          <a:ext cx="463884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A4C3-85F1-48B2-A2E9-3071AFF740F5}">
      <dsp:nvSpPr>
        <dsp:cNvPr id="0" name=""/>
        <dsp:cNvSpPr/>
      </dsp:nvSpPr>
      <dsp:spPr>
        <a:xfrm>
          <a:off x="231942" y="2392161"/>
          <a:ext cx="3247189" cy="7675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736" tIns="0" rIns="12273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kern="1200">
              <a:latin typeface="Tw Cen MT"/>
            </a:rPr>
            <a:t>向量分析</a:t>
          </a:r>
          <a:endParaRPr lang="zh-TW" altLang="en-US" sz="2600" kern="1200"/>
        </a:p>
      </dsp:txBody>
      <dsp:txXfrm>
        <a:off x="269409" y="2429628"/>
        <a:ext cx="3172255" cy="692586"/>
      </dsp:txXfrm>
    </dsp:sp>
    <dsp:sp modelId="{306EA20C-B480-422B-B260-530A3ABD2E6B}">
      <dsp:nvSpPr>
        <dsp:cNvPr id="0" name=""/>
        <dsp:cNvSpPr/>
      </dsp:nvSpPr>
      <dsp:spPr>
        <a:xfrm>
          <a:off x="0" y="3955282"/>
          <a:ext cx="463884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38AA6-4EB9-4E2A-9D70-CBF350235A6F}">
      <dsp:nvSpPr>
        <dsp:cNvPr id="0" name=""/>
        <dsp:cNvSpPr/>
      </dsp:nvSpPr>
      <dsp:spPr>
        <a:xfrm>
          <a:off x="231942" y="3571522"/>
          <a:ext cx="3247189" cy="7675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736" tIns="0" rIns="12273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kern="1200"/>
            <a:t>柯西積分公式</a:t>
          </a:r>
          <a:endParaRPr lang="zh-TW" altLang="en-US" sz="2600" kern="1200">
            <a:latin typeface="Tw Cen MT"/>
          </a:endParaRPr>
        </a:p>
      </dsp:txBody>
      <dsp:txXfrm>
        <a:off x="269409" y="3608989"/>
        <a:ext cx="3172255" cy="692586"/>
      </dsp:txXfrm>
    </dsp:sp>
    <dsp:sp modelId="{E368A07B-B4B4-4F2E-AEB7-15F63B6DF14E}">
      <dsp:nvSpPr>
        <dsp:cNvPr id="0" name=""/>
        <dsp:cNvSpPr/>
      </dsp:nvSpPr>
      <dsp:spPr>
        <a:xfrm>
          <a:off x="0" y="5134642"/>
          <a:ext cx="463884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8589F-27F4-428B-8F51-BB99E2511A88}">
      <dsp:nvSpPr>
        <dsp:cNvPr id="0" name=""/>
        <dsp:cNvSpPr/>
      </dsp:nvSpPr>
      <dsp:spPr>
        <a:xfrm>
          <a:off x="231942" y="4750882"/>
          <a:ext cx="3247189" cy="7675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736" tIns="0" rIns="12273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600" kern="1200"/>
            <a:t>斯特靈公式</a:t>
          </a:r>
          <a:endParaRPr lang="zh-TW" altLang="en-US" sz="2600" kern="1200">
            <a:latin typeface="Tw Cen MT"/>
          </a:endParaRPr>
        </a:p>
      </dsp:txBody>
      <dsp:txXfrm>
        <a:off x="269409" y="4788349"/>
        <a:ext cx="3172255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3DC5D-49A1-485B-B219-7A76DFFA3FC3}">
      <dsp:nvSpPr>
        <dsp:cNvPr id="0" name=""/>
        <dsp:cNvSpPr/>
      </dsp:nvSpPr>
      <dsp:spPr>
        <a:xfrm>
          <a:off x="0" y="821947"/>
          <a:ext cx="529492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64863-9F10-4033-8930-73D2C51E44E3}">
      <dsp:nvSpPr>
        <dsp:cNvPr id="0" name=""/>
        <dsp:cNvSpPr/>
      </dsp:nvSpPr>
      <dsp:spPr>
        <a:xfrm>
          <a:off x="264746" y="467707"/>
          <a:ext cx="3706445" cy="70848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95" tIns="0" rIns="140095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400" b="0" kern="1200" dirty="0"/>
            <a:t>黎曼</a:t>
          </a:r>
          <a:r>
            <a:rPr lang="en-US" altLang="zh-TW" sz="2400" b="0" kern="1200" dirty="0"/>
            <a:t>ζ</a:t>
          </a:r>
          <a:r>
            <a:rPr lang="zh-TW" sz="2400" b="0" kern="1200" dirty="0"/>
            <a:t>函數</a:t>
          </a:r>
          <a:r>
            <a:rPr lang="en-US" altLang="zh-TW" sz="2400" b="0" kern="1200" dirty="0"/>
            <a:t>(</a:t>
          </a:r>
          <a:r>
            <a:rPr lang="zh-TW" sz="2400" b="0" kern="1200" dirty="0"/>
            <a:t>黎曼澤塔函數</a:t>
          </a:r>
          <a:r>
            <a:rPr lang="en-US" altLang="zh-TW" sz="2400" b="0" kern="1200" dirty="0"/>
            <a:t>)</a:t>
          </a:r>
          <a:endParaRPr lang="zh-TW" altLang="en-US" sz="2400" b="1" kern="1200" dirty="0">
            <a:latin typeface="Tw Cen MT"/>
          </a:endParaRPr>
        </a:p>
      </dsp:txBody>
      <dsp:txXfrm>
        <a:off x="299331" y="502292"/>
        <a:ext cx="3637275" cy="639310"/>
      </dsp:txXfrm>
    </dsp:sp>
    <dsp:sp modelId="{4049CDEE-D42C-4252-BB84-A3E8D410449E}">
      <dsp:nvSpPr>
        <dsp:cNvPr id="0" name=""/>
        <dsp:cNvSpPr/>
      </dsp:nvSpPr>
      <dsp:spPr>
        <a:xfrm>
          <a:off x="0" y="1910587"/>
          <a:ext cx="529492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F6D13-E7E9-4D7A-B3EE-81D51D47BE5B}">
      <dsp:nvSpPr>
        <dsp:cNvPr id="0" name=""/>
        <dsp:cNvSpPr/>
      </dsp:nvSpPr>
      <dsp:spPr>
        <a:xfrm>
          <a:off x="264746" y="1556347"/>
          <a:ext cx="3706445" cy="70848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95" tIns="0" rIns="140095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>
              <a:latin typeface="Tw Cen MT"/>
            </a:rPr>
            <a:t>模形式</a:t>
          </a:r>
          <a:endParaRPr lang="zh-TW" altLang="en-US" sz="2400" kern="1200">
            <a:latin typeface="Tw Cen MT"/>
          </a:endParaRPr>
        </a:p>
      </dsp:txBody>
      <dsp:txXfrm>
        <a:off x="299331" y="1590932"/>
        <a:ext cx="3637275" cy="639310"/>
      </dsp:txXfrm>
    </dsp:sp>
    <dsp:sp modelId="{9F354F9F-62A1-4FB6-8AE8-3E0B59FC4F23}">
      <dsp:nvSpPr>
        <dsp:cNvPr id="0" name=""/>
        <dsp:cNvSpPr/>
      </dsp:nvSpPr>
      <dsp:spPr>
        <a:xfrm>
          <a:off x="0" y="2999227"/>
          <a:ext cx="529492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B9E23-2B47-47AF-88C3-7EE1ED18353C}">
      <dsp:nvSpPr>
        <dsp:cNvPr id="0" name=""/>
        <dsp:cNvSpPr/>
      </dsp:nvSpPr>
      <dsp:spPr>
        <a:xfrm>
          <a:off x="264746" y="2644987"/>
          <a:ext cx="3706445" cy="70848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95" tIns="0" rIns="140095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0" kern="1200">
              <a:latin typeface="Tw Cen MT"/>
            </a:rPr>
            <a:t>柯西分布</a:t>
          </a:r>
          <a:endParaRPr lang="zh-TW" altLang="en-US" sz="2400" b="1" kern="1200" dirty="0">
            <a:latin typeface="Tw Cen MT"/>
          </a:endParaRPr>
        </a:p>
      </dsp:txBody>
      <dsp:txXfrm>
        <a:off x="299331" y="2679572"/>
        <a:ext cx="3637275" cy="639310"/>
      </dsp:txXfrm>
    </dsp:sp>
    <dsp:sp modelId="{2154F336-04B2-4426-9ECF-8D09C7786F3F}">
      <dsp:nvSpPr>
        <dsp:cNvPr id="0" name=""/>
        <dsp:cNvSpPr/>
      </dsp:nvSpPr>
      <dsp:spPr>
        <a:xfrm>
          <a:off x="0" y="4087867"/>
          <a:ext cx="529492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A1472-1F52-407A-9BDC-3FEC753BE6FA}">
      <dsp:nvSpPr>
        <dsp:cNvPr id="0" name=""/>
        <dsp:cNvSpPr/>
      </dsp:nvSpPr>
      <dsp:spPr>
        <a:xfrm>
          <a:off x="264746" y="3733627"/>
          <a:ext cx="3706445" cy="70848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95" tIns="0" rIns="140095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>
              <a:latin typeface="Tw Cen MT"/>
            </a:rPr>
            <a:t>位勢論</a:t>
          </a:r>
          <a:endParaRPr lang="zh-TW" altLang="en-US" sz="2400" b="0" kern="1200" dirty="0">
            <a:latin typeface="Tw Cen MT"/>
          </a:endParaRPr>
        </a:p>
      </dsp:txBody>
      <dsp:txXfrm>
        <a:off x="299331" y="3768212"/>
        <a:ext cx="3637275" cy="639310"/>
      </dsp:txXfrm>
    </dsp:sp>
    <dsp:sp modelId="{8691876D-0ED8-45E8-8F90-F6497FD6CADD}">
      <dsp:nvSpPr>
        <dsp:cNvPr id="0" name=""/>
        <dsp:cNvSpPr/>
      </dsp:nvSpPr>
      <dsp:spPr>
        <a:xfrm>
          <a:off x="0" y="5176507"/>
          <a:ext cx="529492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0D96A-8C99-468C-85B8-150E06532476}">
      <dsp:nvSpPr>
        <dsp:cNvPr id="0" name=""/>
        <dsp:cNvSpPr/>
      </dsp:nvSpPr>
      <dsp:spPr>
        <a:xfrm>
          <a:off x="264746" y="4822267"/>
          <a:ext cx="3706445" cy="70848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95" tIns="0" rIns="14009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Θ(Theta)</a:t>
          </a:r>
          <a:r>
            <a:rPr lang="zh-TW" altLang="en-US" sz="2400" kern="1200" dirty="0"/>
            <a:t>函數</a:t>
          </a:r>
          <a:endParaRPr lang="en-US" altLang="zh-TW" sz="2400" kern="1200" dirty="0"/>
        </a:p>
      </dsp:txBody>
      <dsp:txXfrm>
        <a:off x="299331" y="4856852"/>
        <a:ext cx="3637275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031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79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158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28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77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3879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64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20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514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02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173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9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482076-F960-4420-B02A-2BC20B8EC6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24" r="15346" b="-8"/>
          <a:stretch/>
        </p:blipFill>
        <p:spPr>
          <a:xfrm>
            <a:off x="5288928" y="10"/>
            <a:ext cx="6907204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zh-TW" altLang="en-US">
                <a:solidFill>
                  <a:srgbClr val="FFFFFF"/>
                </a:solidFill>
                <a:ea typeface="新細明體"/>
                <a:cs typeface="Calibri Light"/>
              </a:rPr>
              <a:t>圓周率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TW" altLang="en-US">
                <a:solidFill>
                  <a:srgbClr val="FFFFFF"/>
                </a:solidFill>
                <a:ea typeface="新細明體"/>
                <a:cs typeface="Calibri"/>
              </a:rPr>
              <a:t>梁禕篪 6E17</a:t>
            </a: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129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7C295AF-C744-4F9F-B5F0-94798C07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endParaRPr lang="en-US" altLang="zh-TW" sz="6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zh-TW" altLang="en-US"/>
          </a:p>
          <a:p>
            <a:endParaRPr lang="zh-TW"/>
          </a:p>
          <a:p>
            <a:r>
              <a:rPr lang="zh-TW" altLang="en-US"/>
              <a:t>                   </a:t>
            </a:r>
            <a:br>
              <a:rPr lang="zh-TW" altLang="en-US"/>
            </a:br>
            <a:br>
              <a:rPr lang="zh-TW" altLang="en-US"/>
            </a:br>
            <a:endParaRPr lang="zh-TW"/>
          </a:p>
          <a:p>
            <a:r>
              <a:rPr lang="zh-TW">
                <a:ea typeface="+mj-lt"/>
                <a:cs typeface="+mj-lt"/>
              </a:rPr>
              <a:t>  </a:t>
            </a:r>
            <a:r>
              <a:rPr lang="zh-TW" altLang="en-US">
                <a:ea typeface="+mj-lt"/>
                <a:cs typeface="+mj-lt"/>
              </a:rPr>
              <a:t>          </a:t>
            </a:r>
            <a:r>
              <a:rPr lang="zh-TW" altLang="en-US" sz="5300">
                <a:ea typeface="+mj-lt"/>
                <a:cs typeface="+mj-lt"/>
              </a:rPr>
              <a:t>  </a:t>
            </a:r>
            <a:r>
              <a:rPr lang="zh-TW" sz="5300">
                <a:ea typeface="+mj-lt"/>
                <a:cs typeface="+mj-lt"/>
              </a:rPr>
              <a:t>用途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92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0D3220-584E-41FA-BBE4-98754690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3879"/>
          </a:xfrm>
        </p:spPr>
        <p:txBody>
          <a:bodyPr>
            <a:normAutofit fontScale="90000"/>
          </a:bodyPr>
          <a:lstStyle/>
          <a:p>
            <a:r>
              <a:rPr lang="zh-TW" altLang="en-US"/>
              <a:t>用途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6D3E08-352C-47DB-B9EF-7F8C1573C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zh-TW"/>
          </a:p>
          <a:p>
            <a:endParaRPr lang="zh-TW">
              <a:ea typeface="+mn-lt"/>
              <a:cs typeface="+mn-lt"/>
            </a:endParaRPr>
          </a:p>
        </p:txBody>
      </p:sp>
      <p:graphicFrame>
        <p:nvGraphicFramePr>
          <p:cNvPr id="4" name="資料庫圖表 4">
            <a:extLst>
              <a:ext uri="{FF2B5EF4-FFF2-40B4-BE49-F238E27FC236}">
                <a16:creationId xmlns:a16="http://schemas.microsoft.com/office/drawing/2014/main" id="{B5D3DD55-6420-422D-930F-2EEAA1D854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0243348"/>
              </p:ext>
            </p:extLst>
          </p:nvPr>
        </p:nvGraphicFramePr>
        <p:xfrm>
          <a:off x="1724526" y="891673"/>
          <a:ext cx="4638842" cy="582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19" name="資料庫圖表 519">
            <a:extLst>
              <a:ext uri="{FF2B5EF4-FFF2-40B4-BE49-F238E27FC236}">
                <a16:creationId xmlns:a16="http://schemas.microsoft.com/office/drawing/2014/main" id="{C6C6A96E-EBC5-4703-A85D-475ABD6150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7195073"/>
              </p:ext>
            </p:extLst>
          </p:nvPr>
        </p:nvGraphicFramePr>
        <p:xfrm>
          <a:off x="6255907" y="573404"/>
          <a:ext cx="5294922" cy="6249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8684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06DF4AA-7068-46CA-9E7E-244A5F14F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zh-TW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Thanks!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8E11592A-9D00-4E35-9222-F752A95F48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3623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4574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1A671DE-D529-4A2A-A35D-E97400239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3840AD3-C395-46E0-B9CD-C71E6EC24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6055" y="780057"/>
            <a:ext cx="4947745" cy="28284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圓周率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E3C4E2-6B98-4394-B271-4774495E3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055" y="3700594"/>
            <a:ext cx="4947745" cy="17468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zh-TW" altLang="en-US" sz="2400" b="1" kern="1200">
                <a:latin typeface="+mn-lt"/>
                <a:ea typeface="+mn-ea"/>
                <a:cs typeface="+mn-cs"/>
              </a:rPr>
              <a:t>圓周率</a:t>
            </a:r>
            <a:r>
              <a:rPr lang="zh-TW" altLang="en-US" sz="2400" kern="1200">
                <a:latin typeface="+mn-lt"/>
                <a:ea typeface="+mn-ea"/>
                <a:cs typeface="+mn-cs"/>
              </a:rPr>
              <a:t>是一個數學常數，為一個圓的周長和其直徑的比率，近似值約等於</a:t>
            </a:r>
            <a:r>
              <a:rPr lang="en-US" altLang="zh-TW" sz="2400" dirty="0"/>
              <a:t>3.141592653589793</a:t>
            </a:r>
            <a:r>
              <a:rPr lang="zh-TW" altLang="en-US" sz="2400" kern="1200">
                <a:latin typeface="+mn-lt"/>
                <a:ea typeface="+mn-ea"/>
                <a:cs typeface="+mn-cs"/>
              </a:rPr>
              <a:t>，常用符號</a:t>
            </a:r>
            <a:r>
              <a:rPr lang="zh-TW" sz="2400">
                <a:ea typeface="+mn-lt"/>
                <a:cs typeface="+mn-lt"/>
              </a:rPr>
              <a:t>π</a:t>
            </a:r>
            <a:r>
              <a:rPr lang="zh-TW" altLang="en-US" sz="2400" kern="1200">
                <a:latin typeface="+mn-lt"/>
                <a:ea typeface="+mn-ea"/>
                <a:cs typeface="+mn-cs"/>
              </a:rPr>
              <a:t>來表示。</a:t>
            </a:r>
            <a:endParaRPr lang="en-US" altLang="zh-TW" sz="2400" kern="1200" dirty="0">
              <a:latin typeface="+mn-lt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2599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63649" y="127376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lock Arc 38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631431" y="1382395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31329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20126" y="2345836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03228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27948" flipH="1">
            <a:off x="230949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393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3BB2D3E-F182-4DBC-BD95-8E8A63637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err="1">
                <a:ea typeface="+mj-lt"/>
                <a:cs typeface="+mj-lt"/>
              </a:rPr>
              <a:t>基本概念</a:t>
            </a:r>
            <a:endParaRPr lang="zh-TW" altLang="en-US" err="1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48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C0BB074-562B-48B1-99F7-92964B38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126" y="2326843"/>
            <a:ext cx="7644627" cy="16682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zh-TW" alt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名字</a:t>
            </a:r>
            <a:endParaRPr lang="en-US" altLang="zh-TW" sz="6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23C870-3A13-4493-BFEE-1765BC96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022" y="4421374"/>
            <a:ext cx="8219468" cy="16903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zh-TW" altLang="en-US" sz="2200" kern="1200">
                <a:latin typeface="+mn-lt"/>
                <a:ea typeface="+mn-ea"/>
                <a:cs typeface="+mn-cs"/>
              </a:rPr>
              <a:t>數學家有時將其拼寫為「</a:t>
            </a:r>
            <a:r>
              <a:rPr lang="en-US" altLang="zh-TW" sz="2200" kern="1200">
                <a:latin typeface="+mn-lt"/>
                <a:ea typeface="+mn-ea"/>
                <a:cs typeface="+mn-cs"/>
              </a:rPr>
              <a:t>Pi</a:t>
            </a:r>
            <a:r>
              <a:rPr lang="zh-TW" altLang="en-US" sz="2200" kern="1200">
                <a:latin typeface="+mn-lt"/>
                <a:ea typeface="+mn-ea"/>
                <a:cs typeface="+mn-cs"/>
              </a:rPr>
              <a:t>」。在英語中，</a:t>
            </a:r>
            <a:r>
              <a:rPr lang="en-US" altLang="zh-TW" sz="2200" kern="1200">
                <a:latin typeface="+mn-lt"/>
                <a:ea typeface="+mn-ea"/>
                <a:cs typeface="+mn-cs"/>
              </a:rPr>
              <a:t>pi </a:t>
            </a:r>
            <a:r>
              <a:rPr lang="zh-TW" altLang="en-US" sz="2200" kern="1200">
                <a:latin typeface="+mn-lt"/>
                <a:ea typeface="+mn-ea"/>
                <a:cs typeface="+mn-cs"/>
              </a:rPr>
              <a:t>的發音與英文單詞「</a:t>
            </a:r>
            <a:r>
              <a:rPr lang="en-US" altLang="zh-TW" sz="2200" kern="1200">
                <a:latin typeface="+mn-lt"/>
                <a:ea typeface="+mn-ea"/>
                <a:cs typeface="+mn-cs"/>
              </a:rPr>
              <a:t>Pie</a:t>
            </a:r>
            <a:r>
              <a:rPr lang="zh-TW" altLang="en-US" sz="2200" kern="1200">
                <a:latin typeface="+mn-lt"/>
                <a:ea typeface="+mn-ea"/>
                <a:cs typeface="+mn-cs"/>
              </a:rPr>
              <a:t>」相同。在數學中，</a:t>
            </a:r>
            <a:r>
              <a:rPr lang="zh-TW" altLang="en-US" sz="2200"/>
              <a:t>兀</a:t>
            </a:r>
            <a:r>
              <a:rPr lang="en-US" altLang="zh-TW" sz="2200"/>
              <a:t> </a:t>
            </a:r>
            <a:r>
              <a:rPr lang="zh-TW" altLang="en-US" sz="2200" kern="1200">
                <a:latin typeface="+mn-lt"/>
                <a:ea typeface="+mn-ea"/>
                <a:cs typeface="+mn-cs"/>
              </a:rPr>
              <a:t>的小寫字母要和表示連乘積式</a:t>
            </a:r>
            <a:r>
              <a:rPr lang="en-US" altLang="zh-TW" sz="2200" kern="1200">
                <a:latin typeface="+mn-lt"/>
                <a:ea typeface="+mn-ea"/>
                <a:cs typeface="+mn-cs"/>
              </a:rPr>
              <a:t>Π</a:t>
            </a:r>
            <a:r>
              <a:rPr lang="zh-TW" altLang="en-US" sz="2200" kern="1200">
                <a:latin typeface="+mn-lt"/>
                <a:ea typeface="+mn-ea"/>
                <a:cs typeface="+mn-cs"/>
              </a:rPr>
              <a:t>區分開。</a:t>
            </a:r>
            <a:endParaRPr lang="en-US" altLang="zh-TW" sz="2200" kern="1200">
              <a:latin typeface="+mn-lt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56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48239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9910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229605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785759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568884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7661B15-DAB9-495B-9FCC-5924EFA1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61" y="2744662"/>
            <a:ext cx="6589707" cy="158549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定義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AEDFD6-A214-45BB-BB75-31F689504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61" y="5224337"/>
            <a:ext cx="6589707" cy="9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zh-TW" sz="2400">
                <a:solidFill>
                  <a:schemeClr val="bg1"/>
                </a:solidFill>
                <a:ea typeface="+mn-lt"/>
                <a:cs typeface="+mn-lt"/>
              </a:rPr>
              <a:t>π</a:t>
            </a:r>
            <a:r>
              <a:rPr lang="zh-TW" alt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常用定義為</a:t>
            </a:r>
            <a:r>
              <a:rPr lang="zh-TW" altLang="en-US" sz="2400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圓的周長</a:t>
            </a:r>
            <a:r>
              <a:rPr lang="en-US" altLang="zh-TW" sz="2400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</a:t>
            </a:r>
            <a:r>
              <a:rPr lang="zh-TW" alt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與</a:t>
            </a:r>
            <a:r>
              <a:rPr lang="zh-TW" altLang="en-US" sz="2400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直徑</a:t>
            </a:r>
            <a:r>
              <a:rPr lang="en-US" altLang="zh-TW" sz="2400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</a:t>
            </a:r>
            <a:r>
              <a:rPr lang="zh-TW" alt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的比值</a:t>
            </a:r>
            <a:endParaRPr lang="zh-TW"/>
          </a:p>
          <a:p>
            <a:pPr marL="0" indent="0">
              <a:buNone/>
            </a:pPr>
            <a:r>
              <a:rPr lang="zh-TW" altLang="en-US" sz="2400">
                <a:solidFill>
                  <a:srgbClr val="FFFFFF"/>
                </a:solidFill>
              </a:rPr>
              <a:t> </a:t>
            </a:r>
            <a:r>
              <a:rPr lang="en-US" altLang="zh-TW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兀 </a:t>
            </a:r>
            <a:r>
              <a:rPr lang="en-US" altLang="zh-TW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= C/d)</a:t>
            </a:r>
            <a:endParaRPr lang="en-US"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49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646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061A034-0AF5-47CC-8DF2-52B7DC6FE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zh-TW" b="1">
                <a:solidFill>
                  <a:srgbClr val="FFFFFF"/>
                </a:solidFill>
              </a:rPr>
              <a:t>近似值</a:t>
            </a:r>
            <a:endParaRPr lang="zh-TW">
              <a:solidFill>
                <a:srgbClr val="FFFFFF"/>
              </a:solidFill>
            </a:endParaRPr>
          </a:p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內容版面配置區 2">
            <a:extLst>
              <a:ext uri="{FF2B5EF4-FFF2-40B4-BE49-F238E27FC236}">
                <a16:creationId xmlns:a16="http://schemas.microsoft.com/office/drawing/2014/main" id="{416FCA6F-A95D-42A0-BC2C-842A7DBFCA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229182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5354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C9EDE26-B462-4A74-9407-B3E500CA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zh-TW" sz="6000" err="1"/>
              <a:t>歷史</a:t>
            </a:r>
            <a:endParaRPr lang="en-US" altLang="zh-TW" sz="6000" kern="1200" err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83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6F2E225-D51A-4128-B1C2-215A1470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zh-TW" b="1"/>
              <a:t>遠古時期</a:t>
            </a:r>
            <a:endParaRPr lang="zh-TW"/>
          </a:p>
          <a:p>
            <a:endParaRPr lang="zh-TW" alt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50FDE2-9DBE-4B5D-A836-3192E20D2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TW" sz="2400">
                <a:ea typeface="+mn-lt"/>
                <a:cs typeface="+mn-lt"/>
              </a:rPr>
              <a:t>圓周率在遠古時期（公元前一千紀）已估算至前兩位（「3」和「1」）。有些埃及學家聲稱，遠至古王國時期時期的古埃及人已經用</a:t>
            </a:r>
            <a:r>
              <a:rPr lang="en-US" altLang="zh-TW" sz="2400">
                <a:ea typeface="+mn-lt"/>
                <a:cs typeface="+mn-lt"/>
              </a:rPr>
              <a:t>22/7</a:t>
            </a:r>
            <a:r>
              <a:rPr lang="zh-TW" sz="2400">
                <a:ea typeface="+mn-lt"/>
                <a:cs typeface="+mn-lt"/>
              </a:rPr>
              <a:t>作為圓周率的約數，但這個說法受到了質疑。</a:t>
            </a:r>
          </a:p>
          <a:p>
            <a:endParaRPr lang="zh-TW" sz="2400"/>
          </a:p>
          <a:p>
            <a:r>
              <a:rPr lang="zh-TW" sz="2400">
                <a:ea typeface="+mn-lt"/>
                <a:cs typeface="+mn-lt"/>
              </a:rPr>
              <a:t>最早有記載的對圓周率估值在古埃及和巴比倫出現，兩個估值都與圓周率的正確數值相差不到百分之一。巴比倫曾出土一塊公元前1900至1600年的泥板，泥板上的幾何學陳述暗示了人們當時把圓周率視同</a:t>
            </a:r>
            <a:r>
              <a:rPr lang="en-US" altLang="zh-TW" sz="2400">
                <a:ea typeface="+mn-lt"/>
                <a:cs typeface="+mn-lt"/>
              </a:rPr>
              <a:t>25/8 (</a:t>
            </a:r>
            <a:r>
              <a:rPr lang="en-US" altLang="zh-TW" sz="2400" err="1">
                <a:ea typeface="+mn-lt"/>
                <a:cs typeface="+mn-lt"/>
              </a:rPr>
              <a:t>等於</a:t>
            </a:r>
            <a:r>
              <a:rPr lang="en-US" altLang="zh-TW" sz="2400">
                <a:ea typeface="+mn-lt"/>
                <a:cs typeface="+mn-lt"/>
              </a:rPr>
              <a:t> 3.125)</a:t>
            </a:r>
            <a:endParaRPr lang="zh-TW" sz="24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77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54DB773-8A91-4357-9813-0D271F85F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331" y="1447136"/>
            <a:ext cx="3240506" cy="4064628"/>
          </a:xfrm>
        </p:spPr>
        <p:txBody>
          <a:bodyPr>
            <a:normAutofit/>
          </a:bodyPr>
          <a:lstStyle/>
          <a:p>
            <a:r>
              <a:rPr lang="zh-TW" altLang="en-US" b="1">
                <a:solidFill>
                  <a:srgbClr val="FFFFFF"/>
                </a:solidFill>
              </a:rPr>
              <a:t>割圓時代</a:t>
            </a:r>
            <a:endParaRPr lang="zh-TW" altLang="en-US">
              <a:solidFill>
                <a:srgbClr val="FFFFFF"/>
              </a:solidFill>
            </a:endParaRPr>
          </a:p>
          <a:p>
            <a:endParaRPr lang="zh-TW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9F375A-4AF9-4E5D-8390-A2EF5004E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799" y="1248718"/>
            <a:ext cx="5257799" cy="4782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zh-TW">
                <a:ea typeface="+mn-lt"/>
                <a:cs typeface="+mn-lt"/>
              </a:rPr>
              <a:t>第一個有紀錄、嚴謹計算π數值的演算法是透過正多邊形的幾何算法，是在西元前250年由希臘數學家阿基米德所發明。這個算法使用了有一千年之久，因而有時π亦稱阿基米德常數。阿基米德的算法是在計算圓的外切正六邊形及內接正六邊形的邊長，以此計算</a:t>
            </a:r>
            <a:r>
              <a:rPr lang="en-US" altLang="zh-TW">
                <a:ea typeface="+mn-lt"/>
                <a:cs typeface="+mn-lt"/>
              </a:rPr>
              <a:t>π</a:t>
            </a:r>
            <a:r>
              <a:rPr lang="zh-TW">
                <a:ea typeface="+mn-lt"/>
                <a:cs typeface="+mn-lt"/>
              </a:rPr>
              <a:t>的上限及下限，之後再將六邊形變成十二邊形，繼續計算邊長……，一直計算到正96邊形為止。</a:t>
            </a:r>
            <a:endParaRPr lang="zh-TW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808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hapesVTI">
  <a:themeElements>
    <a:clrScheme name="AnalogousFromRegularSeedLeftStep">
      <a:dk1>
        <a:srgbClr val="000000"/>
      </a:dk1>
      <a:lt1>
        <a:srgbClr val="FFFFFF"/>
      </a:lt1>
      <a:dk2>
        <a:srgbClr val="2A1C32"/>
      </a:dk2>
      <a:lt2>
        <a:srgbClr val="F0F3F2"/>
      </a:lt2>
      <a:accent1>
        <a:srgbClr val="D43C8B"/>
      </a:accent1>
      <a:accent2>
        <a:srgbClr val="C22AB9"/>
      </a:accent2>
      <a:accent3>
        <a:srgbClr val="9E3CD4"/>
      </a:accent3>
      <a:accent4>
        <a:srgbClr val="5433C5"/>
      </a:accent4>
      <a:accent5>
        <a:srgbClr val="3C58D4"/>
      </a:accent5>
      <a:accent6>
        <a:srgbClr val="2A86C2"/>
      </a:accent6>
      <a:hlink>
        <a:srgbClr val="349C66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ABD2FEC189E442A84E449BCDA73952" ma:contentTypeVersion="11" ma:contentTypeDescription="Create a new document." ma:contentTypeScope="" ma:versionID="915450fcb058a8873675df0aa14430d7">
  <xsd:schema xmlns:xsd="http://www.w3.org/2001/XMLSchema" xmlns:xs="http://www.w3.org/2001/XMLSchema" xmlns:p="http://schemas.microsoft.com/office/2006/metadata/properties" xmlns:ns2="d23efb68-9548-429a-ae6a-f6280aedaf09" xmlns:ns3="c1ad85bc-e3c3-4a31-936d-c4d779c8bed9" targetNamespace="http://schemas.microsoft.com/office/2006/metadata/properties" ma:root="true" ma:fieldsID="6c16d7c6d539437f12ed04e5d7c9b355" ns2:_="" ns3:_="">
    <xsd:import namespace="d23efb68-9548-429a-ae6a-f6280aedaf09"/>
    <xsd:import namespace="c1ad85bc-e3c3-4a31-936d-c4d779c8be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efb68-9548-429a-ae6a-f6280aedaf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d85bc-e3c3-4a31-936d-c4d779c8bed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011B60-E7D5-4D59-A375-0A5855615E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1D49B31-34FC-45A5-B9D0-DBDA3D259D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2B1DD0-BCE6-4C0E-9529-2DF70F8D6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3efb68-9548-429a-ae6a-f6280aedaf09"/>
    <ds:schemaRef ds:uri="c1ad85bc-e3c3-4a31-936d-c4d779c8be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寬螢幕</PresentationFormat>
  <Slides>12</Slides>
  <Notes>0</Notes>
  <HiddenSlides>0</HiddenSlide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ShapesVTI</vt:lpstr>
      <vt:lpstr>圓周率</vt:lpstr>
      <vt:lpstr>圓周率</vt:lpstr>
      <vt:lpstr>基本概念</vt:lpstr>
      <vt:lpstr>名字</vt:lpstr>
      <vt:lpstr>定義</vt:lpstr>
      <vt:lpstr>近似值 </vt:lpstr>
      <vt:lpstr>歷史</vt:lpstr>
      <vt:lpstr>遠古時期 </vt:lpstr>
      <vt:lpstr>割圓時代 </vt:lpstr>
      <vt:lpstr>                                       用途</vt:lpstr>
      <vt:lpstr>用途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/>
  <cp:revision>20</cp:revision>
  <dcterms:created xsi:type="dcterms:W3CDTF">2022-03-09T08:08:33Z</dcterms:created>
  <dcterms:modified xsi:type="dcterms:W3CDTF">2022-04-22T08:30:35Z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0x0101003EABD2FEC189E442A84E449BCDA73952</vt:lpwstr>
  </property>
</Properties>
</file>